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8" r:id="rId3"/>
    <p:sldId id="260" r:id="rId4"/>
    <p:sldId id="262" r:id="rId5"/>
    <p:sldId id="263" r:id="rId6"/>
    <p:sldId id="267" r:id="rId7"/>
    <p:sldId id="269" r:id="rId8"/>
    <p:sldId id="275" r:id="rId9"/>
    <p:sldId id="276" r:id="rId10"/>
    <p:sldId id="277" r:id="rId11"/>
    <p:sldId id="264" r:id="rId12"/>
    <p:sldId id="265" r:id="rId13"/>
    <p:sldId id="278" r:id="rId14"/>
    <p:sldId id="279" r:id="rId15"/>
    <p:sldId id="280" r:id="rId16"/>
    <p:sldId id="281" r:id="rId17"/>
    <p:sldId id="282" r:id="rId18"/>
    <p:sldId id="283" r:id="rId19"/>
    <p:sldId id="272" r:id="rId20"/>
    <p:sldId id="273" r:id="rId21"/>
    <p:sldId id="284" r:id="rId22"/>
    <p:sldId id="285" r:id="rId23"/>
    <p:sldId id="274" r:id="rId24"/>
  </p:sldIdLst>
  <p:sldSz cx="18288000" cy="10287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Playfair Display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68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50969B-ACDC-4245-A5B8-4B8D1ECB919C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96CC675-6BC8-4BCC-BC69-341B95CEAFD3}">
      <dgm:prSet phldrT="[文本]" phldr="0"/>
      <dgm:spPr/>
      <dgm:t>
        <a:bodyPr/>
        <a:lstStyle/>
        <a:p>
          <a:r>
            <a:rPr lang="en-US" altLang="zh-CN" dirty="0"/>
            <a:t>Statistics</a:t>
          </a:r>
          <a:endParaRPr lang="zh-CN" altLang="en-US" dirty="0"/>
        </a:p>
      </dgm:t>
    </dgm:pt>
    <dgm:pt modelId="{4FA22B8C-0CB1-4F33-9E13-225B61E44DF9}" type="parTrans" cxnId="{991B64E9-2198-4A3C-B0C6-83C1D687BF0B}">
      <dgm:prSet/>
      <dgm:spPr/>
      <dgm:t>
        <a:bodyPr/>
        <a:lstStyle/>
        <a:p>
          <a:endParaRPr lang="zh-CN" altLang="en-US"/>
        </a:p>
      </dgm:t>
    </dgm:pt>
    <dgm:pt modelId="{EB75621B-CD38-43A4-BEF5-32A2960C85BB}" type="sibTrans" cxnId="{991B64E9-2198-4A3C-B0C6-83C1D687BF0B}">
      <dgm:prSet/>
      <dgm:spPr/>
      <dgm:t>
        <a:bodyPr/>
        <a:lstStyle/>
        <a:p>
          <a:endParaRPr lang="zh-CN" altLang="en-US"/>
        </a:p>
      </dgm:t>
    </dgm:pt>
    <dgm:pt modelId="{3429B173-8E04-4C7D-A17C-44C531FD1BED}">
      <dgm:prSet phldrT="[文本]" phldr="0"/>
      <dgm:spPr/>
      <dgm:t>
        <a:bodyPr/>
        <a:lstStyle/>
        <a:p>
          <a:r>
            <a:rPr lang="en-US" altLang="zh-CN" dirty="0"/>
            <a:t>GIS</a:t>
          </a:r>
          <a:endParaRPr lang="zh-CN" altLang="en-US" dirty="0"/>
        </a:p>
      </dgm:t>
    </dgm:pt>
    <dgm:pt modelId="{9C1A5A77-5714-4488-8CFA-332E9D74880A}" type="parTrans" cxnId="{A0C5D271-4BA3-45B5-9C42-5B400706239F}">
      <dgm:prSet/>
      <dgm:spPr/>
      <dgm:t>
        <a:bodyPr/>
        <a:lstStyle/>
        <a:p>
          <a:endParaRPr lang="zh-CN" altLang="en-US"/>
        </a:p>
      </dgm:t>
    </dgm:pt>
    <dgm:pt modelId="{1412857D-E1DC-46FF-823B-A6EC5209557B}" type="sibTrans" cxnId="{A0C5D271-4BA3-45B5-9C42-5B400706239F}">
      <dgm:prSet/>
      <dgm:spPr/>
      <dgm:t>
        <a:bodyPr/>
        <a:lstStyle/>
        <a:p>
          <a:endParaRPr lang="zh-CN" altLang="en-US"/>
        </a:p>
      </dgm:t>
    </dgm:pt>
    <dgm:pt modelId="{C5CADB89-FBCA-4D0D-B632-4B8398360BDF}">
      <dgm:prSet phldrT="[文本]" phldr="0"/>
      <dgm:spPr/>
      <dgm:t>
        <a:bodyPr/>
        <a:lstStyle/>
        <a:p>
          <a:r>
            <a:rPr lang="en-US" altLang="zh-CN" dirty="0"/>
            <a:t>Python</a:t>
          </a:r>
          <a:endParaRPr lang="zh-CN" altLang="en-US" dirty="0"/>
        </a:p>
      </dgm:t>
    </dgm:pt>
    <dgm:pt modelId="{F2AC1A68-47AB-422A-82EB-485F6D29D8EC}" type="parTrans" cxnId="{ABF6923F-E341-4778-A781-BFF63B115BF5}">
      <dgm:prSet/>
      <dgm:spPr/>
      <dgm:t>
        <a:bodyPr/>
        <a:lstStyle/>
        <a:p>
          <a:endParaRPr lang="zh-CN" altLang="en-US"/>
        </a:p>
      </dgm:t>
    </dgm:pt>
    <dgm:pt modelId="{6128C628-7BFE-423A-BF3F-5133E9FE4B73}" type="sibTrans" cxnId="{ABF6923F-E341-4778-A781-BFF63B115BF5}">
      <dgm:prSet/>
      <dgm:spPr/>
      <dgm:t>
        <a:bodyPr/>
        <a:lstStyle/>
        <a:p>
          <a:endParaRPr lang="zh-CN" altLang="en-US"/>
        </a:p>
      </dgm:t>
    </dgm:pt>
    <dgm:pt modelId="{E2D342E6-4C4F-470B-964C-70BBA218EA2F}" type="pres">
      <dgm:prSet presAssocID="{1B50969B-ACDC-4245-A5B8-4B8D1ECB919C}" presName="compositeShape" presStyleCnt="0">
        <dgm:presLayoutVars>
          <dgm:chMax val="7"/>
          <dgm:dir/>
          <dgm:resizeHandles val="exact"/>
        </dgm:presLayoutVars>
      </dgm:prSet>
      <dgm:spPr/>
    </dgm:pt>
    <dgm:pt modelId="{4F7AF11E-310F-4283-A581-9961C5A11F06}" type="pres">
      <dgm:prSet presAssocID="{896CC675-6BC8-4BCC-BC69-341B95CEAFD3}" presName="circ1" presStyleLbl="vennNode1" presStyleIdx="0" presStyleCnt="3"/>
      <dgm:spPr/>
    </dgm:pt>
    <dgm:pt modelId="{B577234E-77D1-452E-8BEC-B11F3D2DD859}" type="pres">
      <dgm:prSet presAssocID="{896CC675-6BC8-4BCC-BC69-341B95CEAFD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BBCF924-0432-455E-A403-D80F5DDF4580}" type="pres">
      <dgm:prSet presAssocID="{3429B173-8E04-4C7D-A17C-44C531FD1BED}" presName="circ2" presStyleLbl="vennNode1" presStyleIdx="1" presStyleCnt="3"/>
      <dgm:spPr/>
    </dgm:pt>
    <dgm:pt modelId="{3B73FB23-43F8-4415-9651-08C959961518}" type="pres">
      <dgm:prSet presAssocID="{3429B173-8E04-4C7D-A17C-44C531FD1BE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D6E058-B973-4274-89E0-04E255F45D23}" type="pres">
      <dgm:prSet presAssocID="{C5CADB89-FBCA-4D0D-B632-4B8398360BDF}" presName="circ3" presStyleLbl="vennNode1" presStyleIdx="2" presStyleCnt="3"/>
      <dgm:spPr/>
    </dgm:pt>
    <dgm:pt modelId="{110971DD-7CA7-44F0-BB6F-E4913FD8F4F0}" type="pres">
      <dgm:prSet presAssocID="{C5CADB89-FBCA-4D0D-B632-4B8398360BD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BF6923F-E341-4778-A781-BFF63B115BF5}" srcId="{1B50969B-ACDC-4245-A5B8-4B8D1ECB919C}" destId="{C5CADB89-FBCA-4D0D-B632-4B8398360BDF}" srcOrd="2" destOrd="0" parTransId="{F2AC1A68-47AB-422A-82EB-485F6D29D8EC}" sibTransId="{6128C628-7BFE-423A-BF3F-5133E9FE4B73}"/>
    <dgm:cxn modelId="{E6C8515E-FBE8-456E-86D2-FC0399B5C355}" type="presOf" srcId="{3429B173-8E04-4C7D-A17C-44C531FD1BED}" destId="{3B73FB23-43F8-4415-9651-08C959961518}" srcOrd="1" destOrd="0" presId="urn:microsoft.com/office/officeart/2005/8/layout/venn1"/>
    <dgm:cxn modelId="{A0C5D271-4BA3-45B5-9C42-5B400706239F}" srcId="{1B50969B-ACDC-4245-A5B8-4B8D1ECB919C}" destId="{3429B173-8E04-4C7D-A17C-44C531FD1BED}" srcOrd="1" destOrd="0" parTransId="{9C1A5A77-5714-4488-8CFA-332E9D74880A}" sibTransId="{1412857D-E1DC-46FF-823B-A6EC5209557B}"/>
    <dgm:cxn modelId="{2E317275-7FBD-4F2F-BF8F-000F5C40A0C0}" type="presOf" srcId="{1B50969B-ACDC-4245-A5B8-4B8D1ECB919C}" destId="{E2D342E6-4C4F-470B-964C-70BBA218EA2F}" srcOrd="0" destOrd="0" presId="urn:microsoft.com/office/officeart/2005/8/layout/venn1"/>
    <dgm:cxn modelId="{A7C40A78-A850-47C6-BA3F-A8F3D1838E72}" type="presOf" srcId="{3429B173-8E04-4C7D-A17C-44C531FD1BED}" destId="{ABBCF924-0432-455E-A403-D80F5DDF4580}" srcOrd="0" destOrd="0" presId="urn:microsoft.com/office/officeart/2005/8/layout/venn1"/>
    <dgm:cxn modelId="{DB41B7A7-7A1C-487A-81A6-0B0B45EE83D1}" type="presOf" srcId="{C5CADB89-FBCA-4D0D-B632-4B8398360BDF}" destId="{FDD6E058-B973-4274-89E0-04E255F45D23}" srcOrd="0" destOrd="0" presId="urn:microsoft.com/office/officeart/2005/8/layout/venn1"/>
    <dgm:cxn modelId="{1E55B7AA-2573-4BB0-B8BB-14268DCDA42F}" type="presOf" srcId="{C5CADB89-FBCA-4D0D-B632-4B8398360BDF}" destId="{110971DD-7CA7-44F0-BB6F-E4913FD8F4F0}" srcOrd="1" destOrd="0" presId="urn:microsoft.com/office/officeart/2005/8/layout/venn1"/>
    <dgm:cxn modelId="{41D05FC0-3E72-4936-ADB3-ABE87AC2487A}" type="presOf" srcId="{896CC675-6BC8-4BCC-BC69-341B95CEAFD3}" destId="{4F7AF11E-310F-4283-A581-9961C5A11F06}" srcOrd="0" destOrd="0" presId="urn:microsoft.com/office/officeart/2005/8/layout/venn1"/>
    <dgm:cxn modelId="{E3E005C4-992E-4C4D-BB1E-6D961DFD74D3}" type="presOf" srcId="{896CC675-6BC8-4BCC-BC69-341B95CEAFD3}" destId="{B577234E-77D1-452E-8BEC-B11F3D2DD859}" srcOrd="1" destOrd="0" presId="urn:microsoft.com/office/officeart/2005/8/layout/venn1"/>
    <dgm:cxn modelId="{991B64E9-2198-4A3C-B0C6-83C1D687BF0B}" srcId="{1B50969B-ACDC-4245-A5B8-4B8D1ECB919C}" destId="{896CC675-6BC8-4BCC-BC69-341B95CEAFD3}" srcOrd="0" destOrd="0" parTransId="{4FA22B8C-0CB1-4F33-9E13-225B61E44DF9}" sibTransId="{EB75621B-CD38-43A4-BEF5-32A2960C85BB}"/>
    <dgm:cxn modelId="{3095B4C1-E4B1-4BED-B742-E4ACFA5C5864}" type="presParOf" srcId="{E2D342E6-4C4F-470B-964C-70BBA218EA2F}" destId="{4F7AF11E-310F-4283-A581-9961C5A11F06}" srcOrd="0" destOrd="0" presId="urn:microsoft.com/office/officeart/2005/8/layout/venn1"/>
    <dgm:cxn modelId="{AA054732-EF7C-4817-88B6-807CC1262B04}" type="presParOf" srcId="{E2D342E6-4C4F-470B-964C-70BBA218EA2F}" destId="{B577234E-77D1-452E-8BEC-B11F3D2DD859}" srcOrd="1" destOrd="0" presId="urn:microsoft.com/office/officeart/2005/8/layout/venn1"/>
    <dgm:cxn modelId="{8E59BD2F-8368-4264-BD69-D17469C1A0E1}" type="presParOf" srcId="{E2D342E6-4C4F-470B-964C-70BBA218EA2F}" destId="{ABBCF924-0432-455E-A403-D80F5DDF4580}" srcOrd="2" destOrd="0" presId="urn:microsoft.com/office/officeart/2005/8/layout/venn1"/>
    <dgm:cxn modelId="{A1F70CE7-1284-47DB-913F-5ED1AA10C998}" type="presParOf" srcId="{E2D342E6-4C4F-470B-964C-70BBA218EA2F}" destId="{3B73FB23-43F8-4415-9651-08C959961518}" srcOrd="3" destOrd="0" presId="urn:microsoft.com/office/officeart/2005/8/layout/venn1"/>
    <dgm:cxn modelId="{B94971C7-9489-4212-8AB4-A837F1F96024}" type="presParOf" srcId="{E2D342E6-4C4F-470B-964C-70BBA218EA2F}" destId="{FDD6E058-B973-4274-89E0-04E255F45D23}" srcOrd="4" destOrd="0" presId="urn:microsoft.com/office/officeart/2005/8/layout/venn1"/>
    <dgm:cxn modelId="{4097E95C-E79B-431F-8EBB-F0D5ED0F56D0}" type="presParOf" srcId="{E2D342E6-4C4F-470B-964C-70BBA218EA2F}" destId="{110971DD-7CA7-44F0-BB6F-E4913FD8F4F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CE2A5-8E2C-4553-A142-D5BC63E0D2FF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FA5A45A-3431-4894-8978-8DEACA5CCCB0}">
      <dgm:prSet phldrT="[文本]"/>
      <dgm:spPr/>
      <dgm:t>
        <a:bodyPr/>
        <a:lstStyle/>
        <a:p>
          <a:r>
            <a:rPr lang="en-US" altLang="zh-CN" dirty="0"/>
            <a:t>Data Collection</a:t>
          </a:r>
          <a:endParaRPr lang="zh-CN" altLang="en-US" dirty="0"/>
        </a:p>
      </dgm:t>
    </dgm:pt>
    <dgm:pt modelId="{91037FCE-F7A5-4EC2-A677-4632DF2065B4}" type="parTrans" cxnId="{1A99FDD2-B3D7-45EE-B585-58FD3CC93C0B}">
      <dgm:prSet/>
      <dgm:spPr/>
      <dgm:t>
        <a:bodyPr/>
        <a:lstStyle/>
        <a:p>
          <a:endParaRPr lang="zh-CN" altLang="en-US"/>
        </a:p>
      </dgm:t>
    </dgm:pt>
    <dgm:pt modelId="{946B4B04-70C4-49C0-9DDF-6D8951C8B477}" type="sibTrans" cxnId="{1A99FDD2-B3D7-45EE-B585-58FD3CC93C0B}">
      <dgm:prSet/>
      <dgm:spPr/>
      <dgm:t>
        <a:bodyPr/>
        <a:lstStyle/>
        <a:p>
          <a:endParaRPr lang="zh-CN" altLang="en-US"/>
        </a:p>
      </dgm:t>
    </dgm:pt>
    <dgm:pt modelId="{46FE61ED-4D8C-4E7C-813D-405FADA439CD}">
      <dgm:prSet phldrT="[文本]" phldr="0"/>
      <dgm:spPr/>
      <dgm:t>
        <a:bodyPr/>
        <a:lstStyle/>
        <a:p>
          <a:r>
            <a:rPr lang="en-US" altLang="zh-CN" dirty="0"/>
            <a:t>Data Processing</a:t>
          </a:r>
          <a:endParaRPr lang="zh-CN" altLang="en-US" dirty="0"/>
        </a:p>
      </dgm:t>
    </dgm:pt>
    <dgm:pt modelId="{1F83D8C7-7D37-474E-A826-F7B6E50A1AF2}" type="parTrans" cxnId="{DBA10DAA-AD47-4413-B38A-B9FDAC7F601B}">
      <dgm:prSet/>
      <dgm:spPr/>
      <dgm:t>
        <a:bodyPr/>
        <a:lstStyle/>
        <a:p>
          <a:endParaRPr lang="zh-CN" altLang="en-US"/>
        </a:p>
      </dgm:t>
    </dgm:pt>
    <dgm:pt modelId="{8902FEBD-1FEB-4621-AAB0-7BCD21BAF442}" type="sibTrans" cxnId="{DBA10DAA-AD47-4413-B38A-B9FDAC7F601B}">
      <dgm:prSet/>
      <dgm:spPr/>
      <dgm:t>
        <a:bodyPr/>
        <a:lstStyle/>
        <a:p>
          <a:endParaRPr lang="zh-CN" altLang="en-US"/>
        </a:p>
      </dgm:t>
    </dgm:pt>
    <dgm:pt modelId="{50F50DD0-17E7-4D78-87B1-CB41E97B12F6}">
      <dgm:prSet phldrT="[文本]" phldr="0"/>
      <dgm:spPr/>
      <dgm:t>
        <a:bodyPr/>
        <a:lstStyle/>
        <a:p>
          <a:r>
            <a:rPr lang="en-US" altLang="zh-CN" dirty="0"/>
            <a:t>New Variable Introduction</a:t>
          </a:r>
          <a:endParaRPr lang="zh-CN" altLang="en-US" dirty="0"/>
        </a:p>
      </dgm:t>
    </dgm:pt>
    <dgm:pt modelId="{27325DC3-877B-4945-B21B-2B4B09932FBA}" type="parTrans" cxnId="{C7BC6ABE-48B7-4EA3-8AA3-70DA4A62B5A9}">
      <dgm:prSet/>
      <dgm:spPr/>
      <dgm:t>
        <a:bodyPr/>
        <a:lstStyle/>
        <a:p>
          <a:endParaRPr lang="zh-CN" altLang="en-US"/>
        </a:p>
      </dgm:t>
    </dgm:pt>
    <dgm:pt modelId="{7270C55F-3D02-4BD2-96CB-023091C9CE53}" type="sibTrans" cxnId="{C7BC6ABE-48B7-4EA3-8AA3-70DA4A62B5A9}">
      <dgm:prSet/>
      <dgm:spPr/>
      <dgm:t>
        <a:bodyPr/>
        <a:lstStyle/>
        <a:p>
          <a:endParaRPr lang="zh-CN" altLang="en-US"/>
        </a:p>
      </dgm:t>
    </dgm:pt>
    <dgm:pt modelId="{AF43933C-52E5-415F-B22C-2861862DFA2D}">
      <dgm:prSet phldrT="[文本]" phldr="0"/>
      <dgm:spPr/>
      <dgm:t>
        <a:bodyPr/>
        <a:lstStyle/>
        <a:p>
          <a:r>
            <a:rPr lang="en-US" altLang="zh-CN" dirty="0"/>
            <a:t>Map Visualization</a:t>
          </a:r>
          <a:endParaRPr lang="zh-CN" altLang="en-US" dirty="0"/>
        </a:p>
      </dgm:t>
    </dgm:pt>
    <dgm:pt modelId="{867E432A-7A68-411F-AD47-3AF485761B3E}" type="parTrans" cxnId="{BACFB20D-94FB-441F-9BF8-148893899F3B}">
      <dgm:prSet/>
      <dgm:spPr/>
      <dgm:t>
        <a:bodyPr/>
        <a:lstStyle/>
        <a:p>
          <a:endParaRPr lang="zh-CN" altLang="en-US"/>
        </a:p>
      </dgm:t>
    </dgm:pt>
    <dgm:pt modelId="{D37D1598-2F9E-49BA-B57D-494ABBB35803}" type="sibTrans" cxnId="{BACFB20D-94FB-441F-9BF8-148893899F3B}">
      <dgm:prSet/>
      <dgm:spPr/>
      <dgm:t>
        <a:bodyPr/>
        <a:lstStyle/>
        <a:p>
          <a:endParaRPr lang="zh-CN" altLang="en-US"/>
        </a:p>
      </dgm:t>
    </dgm:pt>
    <dgm:pt modelId="{67706D52-125F-4BE1-B50B-9311FE845200}">
      <dgm:prSet phldrT="[文本]" phldr="0"/>
      <dgm:spPr/>
      <dgm:t>
        <a:bodyPr/>
        <a:lstStyle/>
        <a:p>
          <a:r>
            <a:rPr lang="en-US" altLang="zh-CN" dirty="0"/>
            <a:t>Moran’s I</a:t>
          </a:r>
          <a:endParaRPr lang="zh-CN" altLang="en-US" dirty="0"/>
        </a:p>
      </dgm:t>
    </dgm:pt>
    <dgm:pt modelId="{D0719511-866D-423C-A32B-288914AE1612}" type="parTrans" cxnId="{7DBA7F13-3A06-47CB-845C-273E23E4EF99}">
      <dgm:prSet/>
      <dgm:spPr/>
      <dgm:t>
        <a:bodyPr/>
        <a:lstStyle/>
        <a:p>
          <a:endParaRPr lang="zh-CN" altLang="en-US"/>
        </a:p>
      </dgm:t>
    </dgm:pt>
    <dgm:pt modelId="{780D4110-0AD3-4577-B494-A449C7406C69}" type="sibTrans" cxnId="{7DBA7F13-3A06-47CB-845C-273E23E4EF99}">
      <dgm:prSet/>
      <dgm:spPr/>
      <dgm:t>
        <a:bodyPr/>
        <a:lstStyle/>
        <a:p>
          <a:endParaRPr lang="zh-CN" altLang="en-US"/>
        </a:p>
      </dgm:t>
    </dgm:pt>
    <dgm:pt modelId="{1452AEBD-123E-4B83-B2E1-ABFBD99F4CD7}">
      <dgm:prSet phldrT="[文本]" phldr="0"/>
      <dgm:spPr/>
      <dgm:t>
        <a:bodyPr/>
        <a:lstStyle/>
        <a:p>
          <a:r>
            <a:rPr lang="en-US" altLang="zh-CN" dirty="0"/>
            <a:t>Correlation Between Variables</a:t>
          </a:r>
          <a:endParaRPr lang="zh-CN" altLang="en-US" dirty="0"/>
        </a:p>
      </dgm:t>
    </dgm:pt>
    <dgm:pt modelId="{DBD2C0DD-4BA4-41D5-805F-6ACF1F11CD7C}" type="parTrans" cxnId="{854E935D-53A4-46E5-A5A0-350BEE6CDB8E}">
      <dgm:prSet/>
      <dgm:spPr/>
      <dgm:t>
        <a:bodyPr/>
        <a:lstStyle/>
        <a:p>
          <a:endParaRPr lang="zh-CN" altLang="en-US"/>
        </a:p>
      </dgm:t>
    </dgm:pt>
    <dgm:pt modelId="{7A512954-8305-4B2B-B98E-F674666A96BD}" type="sibTrans" cxnId="{854E935D-53A4-46E5-A5A0-350BEE6CDB8E}">
      <dgm:prSet/>
      <dgm:spPr/>
      <dgm:t>
        <a:bodyPr/>
        <a:lstStyle/>
        <a:p>
          <a:endParaRPr lang="zh-CN" altLang="en-US"/>
        </a:p>
      </dgm:t>
    </dgm:pt>
    <dgm:pt modelId="{9AC00D1F-45A0-42D1-8C8E-1FD980BAAD00}">
      <dgm:prSet phldrT="[文本]" phldr="0"/>
      <dgm:spPr/>
      <dgm:t>
        <a:bodyPr/>
        <a:lstStyle/>
        <a:p>
          <a:r>
            <a:rPr lang="en-US" altLang="zh-CN" dirty="0"/>
            <a:t>Test for Multicollinearity</a:t>
          </a:r>
          <a:endParaRPr lang="zh-CN" altLang="en-US" dirty="0"/>
        </a:p>
      </dgm:t>
    </dgm:pt>
    <dgm:pt modelId="{3A558E31-5C69-4B37-B909-AAB591CCDD5A}" type="parTrans" cxnId="{BF1449AB-55A8-4EA6-A8EA-6FC93DB5B35F}">
      <dgm:prSet/>
      <dgm:spPr/>
      <dgm:t>
        <a:bodyPr/>
        <a:lstStyle/>
        <a:p>
          <a:endParaRPr lang="zh-CN" altLang="en-US"/>
        </a:p>
      </dgm:t>
    </dgm:pt>
    <dgm:pt modelId="{70A1C725-DDBD-4197-8581-E9DF840403F4}" type="sibTrans" cxnId="{BF1449AB-55A8-4EA6-A8EA-6FC93DB5B35F}">
      <dgm:prSet/>
      <dgm:spPr/>
      <dgm:t>
        <a:bodyPr/>
        <a:lstStyle/>
        <a:p>
          <a:endParaRPr lang="zh-CN" altLang="en-US"/>
        </a:p>
      </dgm:t>
    </dgm:pt>
    <dgm:pt modelId="{92D62739-EB33-4478-B77A-C6730C07BFFA}">
      <dgm:prSet phldrT="[文本]" phldr="0"/>
      <dgm:spPr/>
      <dgm:t>
        <a:bodyPr/>
        <a:lstStyle/>
        <a:p>
          <a:r>
            <a:rPr lang="en-US" altLang="zh-CN" dirty="0"/>
            <a:t>Modelling</a:t>
          </a:r>
          <a:endParaRPr lang="zh-CN" altLang="en-US" dirty="0"/>
        </a:p>
      </dgm:t>
    </dgm:pt>
    <dgm:pt modelId="{31E42816-1871-44BE-A948-5652C6D8C5D3}" type="parTrans" cxnId="{563A8743-5E8C-46AA-8AA5-9DB4C3925B58}">
      <dgm:prSet/>
      <dgm:spPr/>
      <dgm:t>
        <a:bodyPr/>
        <a:lstStyle/>
        <a:p>
          <a:endParaRPr lang="zh-CN" altLang="en-US"/>
        </a:p>
      </dgm:t>
    </dgm:pt>
    <dgm:pt modelId="{E3766EC7-439B-407F-9425-F89529BB0291}" type="sibTrans" cxnId="{563A8743-5E8C-46AA-8AA5-9DB4C3925B58}">
      <dgm:prSet/>
      <dgm:spPr/>
      <dgm:t>
        <a:bodyPr/>
        <a:lstStyle/>
        <a:p>
          <a:endParaRPr lang="zh-CN" altLang="en-US"/>
        </a:p>
      </dgm:t>
    </dgm:pt>
    <dgm:pt modelId="{9DB44D14-7F10-4A80-A702-B5F8FB5BFA38}">
      <dgm:prSet phldrT="[文本]" phldr="0"/>
      <dgm:spPr/>
      <dgm:t>
        <a:bodyPr/>
        <a:lstStyle/>
        <a:p>
          <a:r>
            <a:rPr lang="en-US" altLang="zh-CN" dirty="0"/>
            <a:t>Modeling Analysis</a:t>
          </a:r>
        </a:p>
      </dgm:t>
    </dgm:pt>
    <dgm:pt modelId="{99C8C5B2-2930-4D59-90FC-A7E3B3CD467C}" type="parTrans" cxnId="{E76DA8C4-6F2C-45F3-9C75-F29650C3F53E}">
      <dgm:prSet/>
      <dgm:spPr/>
      <dgm:t>
        <a:bodyPr/>
        <a:lstStyle/>
        <a:p>
          <a:endParaRPr lang="zh-CN" altLang="en-US"/>
        </a:p>
      </dgm:t>
    </dgm:pt>
    <dgm:pt modelId="{E4590A1D-2AD6-41FA-85FB-ADD26FEC49ED}" type="sibTrans" cxnId="{E76DA8C4-6F2C-45F3-9C75-F29650C3F53E}">
      <dgm:prSet/>
      <dgm:spPr/>
      <dgm:t>
        <a:bodyPr/>
        <a:lstStyle/>
        <a:p>
          <a:endParaRPr lang="zh-CN" altLang="en-US"/>
        </a:p>
      </dgm:t>
    </dgm:pt>
    <dgm:pt modelId="{453BD491-FBC4-4A7C-8B45-B19E8DFD52C5}">
      <dgm:prSet phldrT="[文本]" phldr="0"/>
      <dgm:spPr/>
      <dgm:t>
        <a:bodyPr/>
        <a:lstStyle/>
        <a:p>
          <a:r>
            <a:rPr lang="en-US" altLang="zh-CN" dirty="0"/>
            <a:t>Visualization of Coefficient</a:t>
          </a:r>
        </a:p>
      </dgm:t>
    </dgm:pt>
    <dgm:pt modelId="{CF14F426-DC70-46A7-A884-E9205A151929}" type="parTrans" cxnId="{7BAD56E4-112C-4E06-8256-DC9AD55D5D97}">
      <dgm:prSet/>
      <dgm:spPr/>
      <dgm:t>
        <a:bodyPr/>
        <a:lstStyle/>
        <a:p>
          <a:endParaRPr lang="zh-CN" altLang="en-US"/>
        </a:p>
      </dgm:t>
    </dgm:pt>
    <dgm:pt modelId="{0892F5E2-4351-4DAE-B7BE-A2BC1D588437}" type="sibTrans" cxnId="{7BAD56E4-112C-4E06-8256-DC9AD55D5D97}">
      <dgm:prSet/>
      <dgm:spPr/>
      <dgm:t>
        <a:bodyPr/>
        <a:lstStyle/>
        <a:p>
          <a:endParaRPr lang="zh-CN" altLang="en-US"/>
        </a:p>
      </dgm:t>
    </dgm:pt>
    <dgm:pt modelId="{9FD9EA4A-6DD2-4F8A-89AE-C81DC697E219}">
      <dgm:prSet phldrT="[文本]" phldr="0"/>
      <dgm:spPr/>
      <dgm:t>
        <a:bodyPr/>
        <a:lstStyle/>
        <a:p>
          <a:r>
            <a:rPr lang="en-US" altLang="zh-CN" dirty="0"/>
            <a:t>Residual Diagnostics</a:t>
          </a:r>
        </a:p>
      </dgm:t>
    </dgm:pt>
    <dgm:pt modelId="{052B4AD0-D180-4BD2-9826-E25AD98ACD56}" type="parTrans" cxnId="{51AD25FC-D61C-4421-BE57-616E25F22EB3}">
      <dgm:prSet/>
      <dgm:spPr/>
      <dgm:t>
        <a:bodyPr/>
        <a:lstStyle/>
        <a:p>
          <a:endParaRPr lang="zh-CN" altLang="en-US"/>
        </a:p>
      </dgm:t>
    </dgm:pt>
    <dgm:pt modelId="{F33A3D8B-27AC-4931-898B-B45E0533B161}" type="sibTrans" cxnId="{51AD25FC-D61C-4421-BE57-616E25F22EB3}">
      <dgm:prSet/>
      <dgm:spPr/>
      <dgm:t>
        <a:bodyPr/>
        <a:lstStyle/>
        <a:p>
          <a:endParaRPr lang="zh-CN" altLang="en-US"/>
        </a:p>
      </dgm:t>
    </dgm:pt>
    <dgm:pt modelId="{2DFB748C-9658-4780-94CF-0C1115F5A651}">
      <dgm:prSet phldrT="[文本]" phldr="0"/>
      <dgm:spPr/>
      <dgm:t>
        <a:bodyPr/>
        <a:lstStyle/>
        <a:p>
          <a:r>
            <a:rPr lang="en-US" altLang="zh-CN" dirty="0"/>
            <a:t>Evaluation of Predictive Performance</a:t>
          </a:r>
        </a:p>
      </dgm:t>
    </dgm:pt>
    <dgm:pt modelId="{AF84FF0F-6A0A-4842-A511-0AE415912089}" type="parTrans" cxnId="{03DCCD01-B2AF-4CB6-87E7-957E4DD0AD17}">
      <dgm:prSet/>
      <dgm:spPr/>
      <dgm:t>
        <a:bodyPr/>
        <a:lstStyle/>
        <a:p>
          <a:endParaRPr lang="zh-CN" altLang="en-US"/>
        </a:p>
      </dgm:t>
    </dgm:pt>
    <dgm:pt modelId="{C294C33E-F4BB-4004-B8DD-671CEA639B0E}" type="sibTrans" cxnId="{03DCCD01-B2AF-4CB6-87E7-957E4DD0AD17}">
      <dgm:prSet/>
      <dgm:spPr/>
      <dgm:t>
        <a:bodyPr/>
        <a:lstStyle/>
        <a:p>
          <a:endParaRPr lang="zh-CN" altLang="en-US"/>
        </a:p>
      </dgm:t>
    </dgm:pt>
    <dgm:pt modelId="{05E14A0B-7D69-4AEA-8D34-770D851BF08E}">
      <dgm:prSet phldrT="[文本]" phldr="0"/>
      <dgm:spPr/>
      <dgm:t>
        <a:bodyPr/>
        <a:lstStyle/>
        <a:p>
          <a:r>
            <a:rPr lang="en-US" altLang="zh-CN" dirty="0"/>
            <a:t>Summary </a:t>
          </a:r>
          <a:r>
            <a:rPr lang="en-US" altLang="zh-CN"/>
            <a:t>&amp; Conclusion</a:t>
          </a:r>
          <a:endParaRPr lang="en-US" altLang="zh-CN" dirty="0"/>
        </a:p>
      </dgm:t>
    </dgm:pt>
    <dgm:pt modelId="{DB2AC87A-1C63-4C6B-BCDE-6C1DF89F93D5}" type="parTrans" cxnId="{C6796911-3B1F-4C1C-9B8D-9A1F9EC7E9D2}">
      <dgm:prSet/>
      <dgm:spPr/>
      <dgm:t>
        <a:bodyPr/>
        <a:lstStyle/>
        <a:p>
          <a:endParaRPr lang="zh-CN" altLang="en-US"/>
        </a:p>
      </dgm:t>
    </dgm:pt>
    <dgm:pt modelId="{3E98516A-7ECA-45CD-B110-5E4D0B8797ED}" type="sibTrans" cxnId="{C6796911-3B1F-4C1C-9B8D-9A1F9EC7E9D2}">
      <dgm:prSet/>
      <dgm:spPr/>
      <dgm:t>
        <a:bodyPr/>
        <a:lstStyle/>
        <a:p>
          <a:endParaRPr lang="zh-CN" altLang="en-US"/>
        </a:p>
      </dgm:t>
    </dgm:pt>
    <dgm:pt modelId="{A56B4D89-E22E-4F84-86BD-3A6D0F509147}">
      <dgm:prSet phldrT="[文本]" phldr="0"/>
      <dgm:spPr/>
      <dgm:t>
        <a:bodyPr/>
        <a:lstStyle/>
        <a:p>
          <a:r>
            <a:rPr lang="en-US" altLang="zh-CN" dirty="0"/>
            <a:t>Equation of Model</a:t>
          </a:r>
        </a:p>
      </dgm:t>
    </dgm:pt>
    <dgm:pt modelId="{E3323A29-D1B4-43DD-A2AF-4981E3DB8EAB}" type="parTrans" cxnId="{4D2346FD-83A0-410E-8F2F-F8DF73651843}">
      <dgm:prSet/>
      <dgm:spPr/>
      <dgm:t>
        <a:bodyPr/>
        <a:lstStyle/>
        <a:p>
          <a:endParaRPr lang="zh-CN" altLang="en-US"/>
        </a:p>
      </dgm:t>
    </dgm:pt>
    <dgm:pt modelId="{1603B319-F063-49CC-9693-3CE18657F081}" type="sibTrans" cxnId="{4D2346FD-83A0-410E-8F2F-F8DF73651843}">
      <dgm:prSet/>
      <dgm:spPr/>
      <dgm:t>
        <a:bodyPr/>
        <a:lstStyle/>
        <a:p>
          <a:endParaRPr lang="zh-CN" altLang="en-US"/>
        </a:p>
      </dgm:t>
    </dgm:pt>
    <dgm:pt modelId="{3314BD60-CE3B-45D6-8692-220EDD9A931C}" type="pres">
      <dgm:prSet presAssocID="{3E0CE2A5-8E2C-4553-A142-D5BC63E0D2FF}" presName="diagram" presStyleCnt="0">
        <dgm:presLayoutVars>
          <dgm:dir/>
          <dgm:resizeHandles val="exact"/>
        </dgm:presLayoutVars>
      </dgm:prSet>
      <dgm:spPr/>
    </dgm:pt>
    <dgm:pt modelId="{B2E080AF-2007-4ABA-9D2F-1423C251DBE2}" type="pres">
      <dgm:prSet presAssocID="{CFA5A45A-3431-4894-8978-8DEACA5CCCB0}" presName="node" presStyleLbl="node1" presStyleIdx="0" presStyleCnt="14">
        <dgm:presLayoutVars>
          <dgm:bulletEnabled val="1"/>
        </dgm:presLayoutVars>
      </dgm:prSet>
      <dgm:spPr/>
    </dgm:pt>
    <dgm:pt modelId="{6E81206B-724C-4C58-9E68-CB847C8FCC98}" type="pres">
      <dgm:prSet presAssocID="{946B4B04-70C4-49C0-9DDF-6D8951C8B477}" presName="sibTrans" presStyleLbl="sibTrans2D1" presStyleIdx="0" presStyleCnt="13"/>
      <dgm:spPr/>
    </dgm:pt>
    <dgm:pt modelId="{97471D61-905F-4CDD-B8AB-D84FB7D20734}" type="pres">
      <dgm:prSet presAssocID="{946B4B04-70C4-49C0-9DDF-6D8951C8B477}" presName="connectorText" presStyleLbl="sibTrans2D1" presStyleIdx="0" presStyleCnt="13"/>
      <dgm:spPr/>
    </dgm:pt>
    <dgm:pt modelId="{3EBC838E-276E-48E3-9F3B-B064F27E457D}" type="pres">
      <dgm:prSet presAssocID="{46FE61ED-4D8C-4E7C-813D-405FADA439CD}" presName="node" presStyleLbl="node1" presStyleIdx="1" presStyleCnt="14">
        <dgm:presLayoutVars>
          <dgm:bulletEnabled val="1"/>
        </dgm:presLayoutVars>
      </dgm:prSet>
      <dgm:spPr/>
    </dgm:pt>
    <dgm:pt modelId="{9E6BA565-5E6A-474F-9EE4-BFB21346212D}" type="pres">
      <dgm:prSet presAssocID="{8902FEBD-1FEB-4621-AAB0-7BCD21BAF442}" presName="sibTrans" presStyleLbl="sibTrans2D1" presStyleIdx="1" presStyleCnt="13"/>
      <dgm:spPr/>
    </dgm:pt>
    <dgm:pt modelId="{B6217B92-AEA7-4D79-A6F1-031E2FA357A1}" type="pres">
      <dgm:prSet presAssocID="{8902FEBD-1FEB-4621-AAB0-7BCD21BAF442}" presName="connectorText" presStyleLbl="sibTrans2D1" presStyleIdx="1" presStyleCnt="13"/>
      <dgm:spPr/>
    </dgm:pt>
    <dgm:pt modelId="{0E9FBD3A-E13F-4F40-AE3A-5C5F7F4EFBBA}" type="pres">
      <dgm:prSet presAssocID="{50F50DD0-17E7-4D78-87B1-CB41E97B12F6}" presName="node" presStyleLbl="node1" presStyleIdx="2" presStyleCnt="14">
        <dgm:presLayoutVars>
          <dgm:bulletEnabled val="1"/>
        </dgm:presLayoutVars>
      </dgm:prSet>
      <dgm:spPr/>
    </dgm:pt>
    <dgm:pt modelId="{A9845BB8-B303-4AE0-936F-A1AD87CA05F8}" type="pres">
      <dgm:prSet presAssocID="{7270C55F-3D02-4BD2-96CB-023091C9CE53}" presName="sibTrans" presStyleLbl="sibTrans2D1" presStyleIdx="2" presStyleCnt="13"/>
      <dgm:spPr/>
    </dgm:pt>
    <dgm:pt modelId="{084FD73C-DB0C-49ED-84F8-51C2FE97FAF3}" type="pres">
      <dgm:prSet presAssocID="{7270C55F-3D02-4BD2-96CB-023091C9CE53}" presName="connectorText" presStyleLbl="sibTrans2D1" presStyleIdx="2" presStyleCnt="13"/>
      <dgm:spPr/>
    </dgm:pt>
    <dgm:pt modelId="{6A123396-717C-47AC-BA04-ED8B4CF33AA6}" type="pres">
      <dgm:prSet presAssocID="{AF43933C-52E5-415F-B22C-2861862DFA2D}" presName="node" presStyleLbl="node1" presStyleIdx="3" presStyleCnt="14">
        <dgm:presLayoutVars>
          <dgm:bulletEnabled val="1"/>
        </dgm:presLayoutVars>
      </dgm:prSet>
      <dgm:spPr/>
    </dgm:pt>
    <dgm:pt modelId="{45AF63E6-A04E-43B3-95BB-47A2EDFD7DD6}" type="pres">
      <dgm:prSet presAssocID="{D37D1598-2F9E-49BA-B57D-494ABBB35803}" presName="sibTrans" presStyleLbl="sibTrans2D1" presStyleIdx="3" presStyleCnt="13"/>
      <dgm:spPr/>
    </dgm:pt>
    <dgm:pt modelId="{D613AA76-C712-4AD1-8447-1216360F9421}" type="pres">
      <dgm:prSet presAssocID="{D37D1598-2F9E-49BA-B57D-494ABBB35803}" presName="connectorText" presStyleLbl="sibTrans2D1" presStyleIdx="3" presStyleCnt="13"/>
      <dgm:spPr/>
    </dgm:pt>
    <dgm:pt modelId="{4BC5FA8D-8A84-4EDA-8F06-D5611B30EEC7}" type="pres">
      <dgm:prSet presAssocID="{67706D52-125F-4BE1-B50B-9311FE845200}" presName="node" presStyleLbl="node1" presStyleIdx="4" presStyleCnt="14">
        <dgm:presLayoutVars>
          <dgm:bulletEnabled val="1"/>
        </dgm:presLayoutVars>
      </dgm:prSet>
      <dgm:spPr/>
    </dgm:pt>
    <dgm:pt modelId="{941A0020-8F02-4557-AC28-60AD6A433E66}" type="pres">
      <dgm:prSet presAssocID="{780D4110-0AD3-4577-B494-A449C7406C69}" presName="sibTrans" presStyleLbl="sibTrans2D1" presStyleIdx="4" presStyleCnt="13"/>
      <dgm:spPr/>
    </dgm:pt>
    <dgm:pt modelId="{D0ED4339-20E3-4DB8-97B1-E290D2E3C5C2}" type="pres">
      <dgm:prSet presAssocID="{780D4110-0AD3-4577-B494-A449C7406C69}" presName="connectorText" presStyleLbl="sibTrans2D1" presStyleIdx="4" presStyleCnt="13"/>
      <dgm:spPr/>
    </dgm:pt>
    <dgm:pt modelId="{1AFC80E7-655D-41E7-A46B-0B55315CB225}" type="pres">
      <dgm:prSet presAssocID="{1452AEBD-123E-4B83-B2E1-ABFBD99F4CD7}" presName="node" presStyleLbl="node1" presStyleIdx="5" presStyleCnt="14">
        <dgm:presLayoutVars>
          <dgm:bulletEnabled val="1"/>
        </dgm:presLayoutVars>
      </dgm:prSet>
      <dgm:spPr/>
    </dgm:pt>
    <dgm:pt modelId="{1B74504E-5F21-475C-BE94-0F936043BD5C}" type="pres">
      <dgm:prSet presAssocID="{7A512954-8305-4B2B-B98E-F674666A96BD}" presName="sibTrans" presStyleLbl="sibTrans2D1" presStyleIdx="5" presStyleCnt="13"/>
      <dgm:spPr/>
    </dgm:pt>
    <dgm:pt modelId="{FC6F045E-9C35-486B-BE3C-C560716A25EC}" type="pres">
      <dgm:prSet presAssocID="{7A512954-8305-4B2B-B98E-F674666A96BD}" presName="connectorText" presStyleLbl="sibTrans2D1" presStyleIdx="5" presStyleCnt="13"/>
      <dgm:spPr/>
    </dgm:pt>
    <dgm:pt modelId="{3E16349A-EEAB-41B8-86DF-0842D4B15F13}" type="pres">
      <dgm:prSet presAssocID="{9AC00D1F-45A0-42D1-8C8E-1FD980BAAD00}" presName="node" presStyleLbl="node1" presStyleIdx="6" presStyleCnt="14">
        <dgm:presLayoutVars>
          <dgm:bulletEnabled val="1"/>
        </dgm:presLayoutVars>
      </dgm:prSet>
      <dgm:spPr/>
    </dgm:pt>
    <dgm:pt modelId="{5E867E70-CB0D-469F-84E2-3EF229F7C910}" type="pres">
      <dgm:prSet presAssocID="{70A1C725-DDBD-4197-8581-E9DF840403F4}" presName="sibTrans" presStyleLbl="sibTrans2D1" presStyleIdx="6" presStyleCnt="13"/>
      <dgm:spPr/>
    </dgm:pt>
    <dgm:pt modelId="{FAF61C02-6F0C-42C0-B061-0EF54B1CE2E1}" type="pres">
      <dgm:prSet presAssocID="{70A1C725-DDBD-4197-8581-E9DF840403F4}" presName="connectorText" presStyleLbl="sibTrans2D1" presStyleIdx="6" presStyleCnt="13"/>
      <dgm:spPr/>
    </dgm:pt>
    <dgm:pt modelId="{157C198C-7E17-43EF-8CEF-04D7B95F047B}" type="pres">
      <dgm:prSet presAssocID="{92D62739-EB33-4478-B77A-C6730C07BFFA}" presName="node" presStyleLbl="node1" presStyleIdx="7" presStyleCnt="14">
        <dgm:presLayoutVars>
          <dgm:bulletEnabled val="1"/>
        </dgm:presLayoutVars>
      </dgm:prSet>
      <dgm:spPr/>
    </dgm:pt>
    <dgm:pt modelId="{89D856F7-1C8F-47C5-A258-2D639A87DA92}" type="pres">
      <dgm:prSet presAssocID="{E3766EC7-439B-407F-9425-F89529BB0291}" presName="sibTrans" presStyleLbl="sibTrans2D1" presStyleIdx="7" presStyleCnt="13"/>
      <dgm:spPr/>
    </dgm:pt>
    <dgm:pt modelId="{A9DB51FD-1D06-46A5-8504-F7199B2D4232}" type="pres">
      <dgm:prSet presAssocID="{E3766EC7-439B-407F-9425-F89529BB0291}" presName="connectorText" presStyleLbl="sibTrans2D1" presStyleIdx="7" presStyleCnt="13"/>
      <dgm:spPr/>
    </dgm:pt>
    <dgm:pt modelId="{5E1E57D7-E89D-4F56-B6AC-6E7C90F976E9}" type="pres">
      <dgm:prSet presAssocID="{9DB44D14-7F10-4A80-A702-B5F8FB5BFA38}" presName="node" presStyleLbl="node1" presStyleIdx="8" presStyleCnt="14">
        <dgm:presLayoutVars>
          <dgm:bulletEnabled val="1"/>
        </dgm:presLayoutVars>
      </dgm:prSet>
      <dgm:spPr/>
    </dgm:pt>
    <dgm:pt modelId="{4E4263AE-03A7-43B7-8C19-480041E8D2D1}" type="pres">
      <dgm:prSet presAssocID="{E4590A1D-2AD6-41FA-85FB-ADD26FEC49ED}" presName="sibTrans" presStyleLbl="sibTrans2D1" presStyleIdx="8" presStyleCnt="13"/>
      <dgm:spPr/>
    </dgm:pt>
    <dgm:pt modelId="{3FB1A229-B06B-40AA-A8C4-F701B2B03481}" type="pres">
      <dgm:prSet presAssocID="{E4590A1D-2AD6-41FA-85FB-ADD26FEC49ED}" presName="connectorText" presStyleLbl="sibTrans2D1" presStyleIdx="8" presStyleCnt="13"/>
      <dgm:spPr/>
    </dgm:pt>
    <dgm:pt modelId="{B037BDC5-493F-4EF7-B157-ADAF1B993635}" type="pres">
      <dgm:prSet presAssocID="{453BD491-FBC4-4A7C-8B45-B19E8DFD52C5}" presName="node" presStyleLbl="node1" presStyleIdx="9" presStyleCnt="14">
        <dgm:presLayoutVars>
          <dgm:bulletEnabled val="1"/>
        </dgm:presLayoutVars>
      </dgm:prSet>
      <dgm:spPr/>
    </dgm:pt>
    <dgm:pt modelId="{5D7BDBAF-2AF1-4D1C-B84B-674CBEA55757}" type="pres">
      <dgm:prSet presAssocID="{0892F5E2-4351-4DAE-B7BE-A2BC1D588437}" presName="sibTrans" presStyleLbl="sibTrans2D1" presStyleIdx="9" presStyleCnt="13"/>
      <dgm:spPr/>
    </dgm:pt>
    <dgm:pt modelId="{D8A21F41-1AE5-4340-AC65-0043479DBCC9}" type="pres">
      <dgm:prSet presAssocID="{0892F5E2-4351-4DAE-B7BE-A2BC1D588437}" presName="connectorText" presStyleLbl="sibTrans2D1" presStyleIdx="9" presStyleCnt="13"/>
      <dgm:spPr/>
    </dgm:pt>
    <dgm:pt modelId="{219CE7E3-A20B-49C2-BEF8-8B37F49B2F08}" type="pres">
      <dgm:prSet presAssocID="{9FD9EA4A-6DD2-4F8A-89AE-C81DC697E219}" presName="node" presStyleLbl="node1" presStyleIdx="10" presStyleCnt="14">
        <dgm:presLayoutVars>
          <dgm:bulletEnabled val="1"/>
        </dgm:presLayoutVars>
      </dgm:prSet>
      <dgm:spPr/>
    </dgm:pt>
    <dgm:pt modelId="{5539E46E-4443-4267-83AE-9C89B8B68D75}" type="pres">
      <dgm:prSet presAssocID="{F33A3D8B-27AC-4931-898B-B45E0533B161}" presName="sibTrans" presStyleLbl="sibTrans2D1" presStyleIdx="10" presStyleCnt="13"/>
      <dgm:spPr/>
    </dgm:pt>
    <dgm:pt modelId="{635DC0B5-AE05-44E4-A8A0-7F0D22785C6B}" type="pres">
      <dgm:prSet presAssocID="{F33A3D8B-27AC-4931-898B-B45E0533B161}" presName="connectorText" presStyleLbl="sibTrans2D1" presStyleIdx="10" presStyleCnt="13"/>
      <dgm:spPr/>
    </dgm:pt>
    <dgm:pt modelId="{35556FA6-2FE7-43EB-AC87-E6B3F96E188B}" type="pres">
      <dgm:prSet presAssocID="{A56B4D89-E22E-4F84-86BD-3A6D0F509147}" presName="node" presStyleLbl="node1" presStyleIdx="11" presStyleCnt="14">
        <dgm:presLayoutVars>
          <dgm:bulletEnabled val="1"/>
        </dgm:presLayoutVars>
      </dgm:prSet>
      <dgm:spPr/>
    </dgm:pt>
    <dgm:pt modelId="{08ACBC8C-5549-49E8-B103-AE610F706C88}" type="pres">
      <dgm:prSet presAssocID="{1603B319-F063-49CC-9693-3CE18657F081}" presName="sibTrans" presStyleLbl="sibTrans2D1" presStyleIdx="11" presStyleCnt="13"/>
      <dgm:spPr/>
    </dgm:pt>
    <dgm:pt modelId="{6A099C97-285A-4AD0-87C6-76BEB997DDC6}" type="pres">
      <dgm:prSet presAssocID="{1603B319-F063-49CC-9693-3CE18657F081}" presName="connectorText" presStyleLbl="sibTrans2D1" presStyleIdx="11" presStyleCnt="13"/>
      <dgm:spPr/>
    </dgm:pt>
    <dgm:pt modelId="{E461EDA8-9771-4500-B643-E04B5374C5BE}" type="pres">
      <dgm:prSet presAssocID="{2DFB748C-9658-4780-94CF-0C1115F5A651}" presName="node" presStyleLbl="node1" presStyleIdx="12" presStyleCnt="14">
        <dgm:presLayoutVars>
          <dgm:bulletEnabled val="1"/>
        </dgm:presLayoutVars>
      </dgm:prSet>
      <dgm:spPr/>
    </dgm:pt>
    <dgm:pt modelId="{0DB6DC2E-A769-40F5-84FC-C4B6C4D144E4}" type="pres">
      <dgm:prSet presAssocID="{C294C33E-F4BB-4004-B8DD-671CEA639B0E}" presName="sibTrans" presStyleLbl="sibTrans2D1" presStyleIdx="12" presStyleCnt="13"/>
      <dgm:spPr/>
    </dgm:pt>
    <dgm:pt modelId="{0AC77468-CCC1-4D7E-8E26-A330CA7BF713}" type="pres">
      <dgm:prSet presAssocID="{C294C33E-F4BB-4004-B8DD-671CEA639B0E}" presName="connectorText" presStyleLbl="sibTrans2D1" presStyleIdx="12" presStyleCnt="13"/>
      <dgm:spPr/>
    </dgm:pt>
    <dgm:pt modelId="{1F830D62-B0F0-4D40-8774-ECBB9380CD9B}" type="pres">
      <dgm:prSet presAssocID="{05E14A0B-7D69-4AEA-8D34-770D851BF08E}" presName="node" presStyleLbl="node1" presStyleIdx="13" presStyleCnt="14">
        <dgm:presLayoutVars>
          <dgm:bulletEnabled val="1"/>
        </dgm:presLayoutVars>
      </dgm:prSet>
      <dgm:spPr/>
    </dgm:pt>
  </dgm:ptLst>
  <dgm:cxnLst>
    <dgm:cxn modelId="{03DCCD01-B2AF-4CB6-87E7-957E4DD0AD17}" srcId="{3E0CE2A5-8E2C-4553-A142-D5BC63E0D2FF}" destId="{2DFB748C-9658-4780-94CF-0C1115F5A651}" srcOrd="12" destOrd="0" parTransId="{AF84FF0F-6A0A-4842-A511-0AE415912089}" sibTransId="{C294C33E-F4BB-4004-B8DD-671CEA639B0E}"/>
    <dgm:cxn modelId="{9BDDE70A-9108-4B8E-BA19-FEA26A492136}" type="presOf" srcId="{7A512954-8305-4B2B-B98E-F674666A96BD}" destId="{FC6F045E-9C35-486B-BE3C-C560716A25EC}" srcOrd="1" destOrd="0" presId="urn:microsoft.com/office/officeart/2005/8/layout/process5"/>
    <dgm:cxn modelId="{BACFB20D-94FB-441F-9BF8-148893899F3B}" srcId="{3E0CE2A5-8E2C-4553-A142-D5BC63E0D2FF}" destId="{AF43933C-52E5-415F-B22C-2861862DFA2D}" srcOrd="3" destOrd="0" parTransId="{867E432A-7A68-411F-AD47-3AF485761B3E}" sibTransId="{D37D1598-2F9E-49BA-B57D-494ABBB35803}"/>
    <dgm:cxn modelId="{55606F0E-C150-4DB8-ACE2-607717DA6AF1}" type="presOf" srcId="{0892F5E2-4351-4DAE-B7BE-A2BC1D588437}" destId="{5D7BDBAF-2AF1-4D1C-B84B-674CBEA55757}" srcOrd="0" destOrd="0" presId="urn:microsoft.com/office/officeart/2005/8/layout/process5"/>
    <dgm:cxn modelId="{D11F480F-F1E3-456D-943E-5F1026F3F532}" type="presOf" srcId="{05E14A0B-7D69-4AEA-8D34-770D851BF08E}" destId="{1F830D62-B0F0-4D40-8774-ECBB9380CD9B}" srcOrd="0" destOrd="0" presId="urn:microsoft.com/office/officeart/2005/8/layout/process5"/>
    <dgm:cxn modelId="{911E1910-C667-4F93-977E-B080355C422A}" type="presOf" srcId="{CFA5A45A-3431-4894-8978-8DEACA5CCCB0}" destId="{B2E080AF-2007-4ABA-9D2F-1423C251DBE2}" srcOrd="0" destOrd="0" presId="urn:microsoft.com/office/officeart/2005/8/layout/process5"/>
    <dgm:cxn modelId="{C6796911-3B1F-4C1C-9B8D-9A1F9EC7E9D2}" srcId="{3E0CE2A5-8E2C-4553-A142-D5BC63E0D2FF}" destId="{05E14A0B-7D69-4AEA-8D34-770D851BF08E}" srcOrd="13" destOrd="0" parTransId="{DB2AC87A-1C63-4C6B-BCDE-6C1DF89F93D5}" sibTransId="{3E98516A-7ECA-45CD-B110-5E4D0B8797ED}"/>
    <dgm:cxn modelId="{E5D50D12-CF16-4DC2-931B-2CC93822C68F}" type="presOf" srcId="{D37D1598-2F9E-49BA-B57D-494ABBB35803}" destId="{45AF63E6-A04E-43B3-95BB-47A2EDFD7DD6}" srcOrd="0" destOrd="0" presId="urn:microsoft.com/office/officeart/2005/8/layout/process5"/>
    <dgm:cxn modelId="{7DBA7F13-3A06-47CB-845C-273E23E4EF99}" srcId="{3E0CE2A5-8E2C-4553-A142-D5BC63E0D2FF}" destId="{67706D52-125F-4BE1-B50B-9311FE845200}" srcOrd="4" destOrd="0" parTransId="{D0719511-866D-423C-A32B-288914AE1612}" sibTransId="{780D4110-0AD3-4577-B494-A449C7406C69}"/>
    <dgm:cxn modelId="{5AFB3116-49C8-45E1-AA79-7B2770BDFEC4}" type="presOf" srcId="{D37D1598-2F9E-49BA-B57D-494ABBB35803}" destId="{D613AA76-C712-4AD1-8447-1216360F9421}" srcOrd="1" destOrd="0" presId="urn:microsoft.com/office/officeart/2005/8/layout/process5"/>
    <dgm:cxn modelId="{0CDE4F1D-A207-4555-9CF5-9EBFAC990A5A}" type="presOf" srcId="{946B4B04-70C4-49C0-9DDF-6D8951C8B477}" destId="{6E81206B-724C-4C58-9E68-CB847C8FCC98}" srcOrd="0" destOrd="0" presId="urn:microsoft.com/office/officeart/2005/8/layout/process5"/>
    <dgm:cxn modelId="{40144220-606D-4DCE-9B81-6FE8CEA63065}" type="presOf" srcId="{E4590A1D-2AD6-41FA-85FB-ADD26FEC49ED}" destId="{4E4263AE-03A7-43B7-8C19-480041E8D2D1}" srcOrd="0" destOrd="0" presId="urn:microsoft.com/office/officeart/2005/8/layout/process5"/>
    <dgm:cxn modelId="{4BB58824-B89B-48A5-ABB7-1E894ECBA97D}" type="presOf" srcId="{70A1C725-DDBD-4197-8581-E9DF840403F4}" destId="{5E867E70-CB0D-469F-84E2-3EF229F7C910}" srcOrd="0" destOrd="0" presId="urn:microsoft.com/office/officeart/2005/8/layout/process5"/>
    <dgm:cxn modelId="{B3FE8A27-3C13-4DFE-AFA4-EAFEFAF23F1A}" type="presOf" srcId="{9AC00D1F-45A0-42D1-8C8E-1FD980BAAD00}" destId="{3E16349A-EEAB-41B8-86DF-0842D4B15F13}" srcOrd="0" destOrd="0" presId="urn:microsoft.com/office/officeart/2005/8/layout/process5"/>
    <dgm:cxn modelId="{E4E0582E-521C-46D6-9DDA-43EB176FEE76}" type="presOf" srcId="{453BD491-FBC4-4A7C-8B45-B19E8DFD52C5}" destId="{B037BDC5-493F-4EF7-B157-ADAF1B993635}" srcOrd="0" destOrd="0" presId="urn:microsoft.com/office/officeart/2005/8/layout/process5"/>
    <dgm:cxn modelId="{1348D832-C8AD-4D22-AAD5-E127A740D8CF}" type="presOf" srcId="{92D62739-EB33-4478-B77A-C6730C07BFFA}" destId="{157C198C-7E17-43EF-8CEF-04D7B95F047B}" srcOrd="0" destOrd="0" presId="urn:microsoft.com/office/officeart/2005/8/layout/process5"/>
    <dgm:cxn modelId="{D347773F-4569-4299-9DA6-E2534F461E7A}" type="presOf" srcId="{A56B4D89-E22E-4F84-86BD-3A6D0F509147}" destId="{35556FA6-2FE7-43EB-AC87-E6B3F96E188B}" srcOrd="0" destOrd="0" presId="urn:microsoft.com/office/officeart/2005/8/layout/process5"/>
    <dgm:cxn modelId="{9C1D3F40-8F07-4AC5-9ED4-FE0F31E73DC1}" type="presOf" srcId="{7270C55F-3D02-4BD2-96CB-023091C9CE53}" destId="{084FD73C-DB0C-49ED-84F8-51C2FE97FAF3}" srcOrd="1" destOrd="0" presId="urn:microsoft.com/office/officeart/2005/8/layout/process5"/>
    <dgm:cxn modelId="{854E935D-53A4-46E5-A5A0-350BEE6CDB8E}" srcId="{3E0CE2A5-8E2C-4553-A142-D5BC63E0D2FF}" destId="{1452AEBD-123E-4B83-B2E1-ABFBD99F4CD7}" srcOrd="5" destOrd="0" parTransId="{DBD2C0DD-4BA4-41D5-805F-6ACF1F11CD7C}" sibTransId="{7A512954-8305-4B2B-B98E-F674666A96BD}"/>
    <dgm:cxn modelId="{563A8743-5E8C-46AA-8AA5-9DB4C3925B58}" srcId="{3E0CE2A5-8E2C-4553-A142-D5BC63E0D2FF}" destId="{92D62739-EB33-4478-B77A-C6730C07BFFA}" srcOrd="7" destOrd="0" parTransId="{31E42816-1871-44BE-A948-5652C6D8C5D3}" sibTransId="{E3766EC7-439B-407F-9425-F89529BB0291}"/>
    <dgm:cxn modelId="{4D417246-4FED-43B0-906B-7F4A467483AD}" type="presOf" srcId="{1452AEBD-123E-4B83-B2E1-ABFBD99F4CD7}" destId="{1AFC80E7-655D-41E7-A46B-0B55315CB225}" srcOrd="0" destOrd="0" presId="urn:microsoft.com/office/officeart/2005/8/layout/process5"/>
    <dgm:cxn modelId="{A6E9774B-7255-4A1A-BB9B-3918422D6C10}" type="presOf" srcId="{1603B319-F063-49CC-9693-3CE18657F081}" destId="{08ACBC8C-5549-49E8-B103-AE610F706C88}" srcOrd="0" destOrd="0" presId="urn:microsoft.com/office/officeart/2005/8/layout/process5"/>
    <dgm:cxn modelId="{5634994C-B902-4899-B667-83DF7BCC86FB}" type="presOf" srcId="{780D4110-0AD3-4577-B494-A449C7406C69}" destId="{941A0020-8F02-4557-AC28-60AD6A433E66}" srcOrd="0" destOrd="0" presId="urn:microsoft.com/office/officeart/2005/8/layout/process5"/>
    <dgm:cxn modelId="{2F5D2173-6602-4EE0-8359-BD82D6A41205}" type="presOf" srcId="{C294C33E-F4BB-4004-B8DD-671CEA639B0E}" destId="{0AC77468-CCC1-4D7E-8E26-A330CA7BF713}" srcOrd="1" destOrd="0" presId="urn:microsoft.com/office/officeart/2005/8/layout/process5"/>
    <dgm:cxn modelId="{00314D56-4349-43D6-96EA-A624335D2A8C}" type="presOf" srcId="{E4590A1D-2AD6-41FA-85FB-ADD26FEC49ED}" destId="{3FB1A229-B06B-40AA-A8C4-F701B2B03481}" srcOrd="1" destOrd="0" presId="urn:microsoft.com/office/officeart/2005/8/layout/process5"/>
    <dgm:cxn modelId="{B275F076-6CC2-4161-94E2-6023A87C516E}" type="presOf" srcId="{2DFB748C-9658-4780-94CF-0C1115F5A651}" destId="{E461EDA8-9771-4500-B643-E04B5374C5BE}" srcOrd="0" destOrd="0" presId="urn:microsoft.com/office/officeart/2005/8/layout/process5"/>
    <dgm:cxn modelId="{29820E7B-8EB4-4313-9C6B-F9AD560E7451}" type="presOf" srcId="{7270C55F-3D02-4BD2-96CB-023091C9CE53}" destId="{A9845BB8-B303-4AE0-936F-A1AD87CA05F8}" srcOrd="0" destOrd="0" presId="urn:microsoft.com/office/officeart/2005/8/layout/process5"/>
    <dgm:cxn modelId="{B86E0483-F276-4042-BCA3-C484AA0114B1}" type="presOf" srcId="{9FD9EA4A-6DD2-4F8A-89AE-C81DC697E219}" destId="{219CE7E3-A20B-49C2-BEF8-8B37F49B2F08}" srcOrd="0" destOrd="0" presId="urn:microsoft.com/office/officeart/2005/8/layout/process5"/>
    <dgm:cxn modelId="{95E51084-CB42-447C-B501-8769A18684C4}" type="presOf" srcId="{9DB44D14-7F10-4A80-A702-B5F8FB5BFA38}" destId="{5E1E57D7-E89D-4F56-B6AC-6E7C90F976E9}" srcOrd="0" destOrd="0" presId="urn:microsoft.com/office/officeart/2005/8/layout/process5"/>
    <dgm:cxn modelId="{FBE2F487-A7A2-44B6-A5BA-263A3EC934D5}" type="presOf" srcId="{1603B319-F063-49CC-9693-3CE18657F081}" destId="{6A099C97-285A-4AD0-87C6-76BEB997DDC6}" srcOrd="1" destOrd="0" presId="urn:microsoft.com/office/officeart/2005/8/layout/process5"/>
    <dgm:cxn modelId="{5D93CA89-4933-4B3B-B75A-99B187E35BB8}" type="presOf" srcId="{946B4B04-70C4-49C0-9DDF-6D8951C8B477}" destId="{97471D61-905F-4CDD-B8AB-D84FB7D20734}" srcOrd="1" destOrd="0" presId="urn:microsoft.com/office/officeart/2005/8/layout/process5"/>
    <dgm:cxn modelId="{86A79498-70F9-47A0-A1D5-32CEFAF43FD5}" type="presOf" srcId="{8902FEBD-1FEB-4621-AAB0-7BCD21BAF442}" destId="{9E6BA565-5E6A-474F-9EE4-BFB21346212D}" srcOrd="0" destOrd="0" presId="urn:microsoft.com/office/officeart/2005/8/layout/process5"/>
    <dgm:cxn modelId="{0D4FB39E-1835-4E3B-8E9F-0DC2DBE978B1}" type="presOf" srcId="{E3766EC7-439B-407F-9425-F89529BB0291}" destId="{89D856F7-1C8F-47C5-A258-2D639A87DA92}" srcOrd="0" destOrd="0" presId="urn:microsoft.com/office/officeart/2005/8/layout/process5"/>
    <dgm:cxn modelId="{279C80A8-270F-45E3-90EA-225BE87A658F}" type="presOf" srcId="{67706D52-125F-4BE1-B50B-9311FE845200}" destId="{4BC5FA8D-8A84-4EDA-8F06-D5611B30EEC7}" srcOrd="0" destOrd="0" presId="urn:microsoft.com/office/officeart/2005/8/layout/process5"/>
    <dgm:cxn modelId="{DBA10DAA-AD47-4413-B38A-B9FDAC7F601B}" srcId="{3E0CE2A5-8E2C-4553-A142-D5BC63E0D2FF}" destId="{46FE61ED-4D8C-4E7C-813D-405FADA439CD}" srcOrd="1" destOrd="0" parTransId="{1F83D8C7-7D37-474E-A826-F7B6E50A1AF2}" sibTransId="{8902FEBD-1FEB-4621-AAB0-7BCD21BAF442}"/>
    <dgm:cxn modelId="{BF1449AB-55A8-4EA6-A8EA-6FC93DB5B35F}" srcId="{3E0CE2A5-8E2C-4553-A142-D5BC63E0D2FF}" destId="{9AC00D1F-45A0-42D1-8C8E-1FD980BAAD00}" srcOrd="6" destOrd="0" parTransId="{3A558E31-5C69-4B37-B909-AAB591CCDD5A}" sibTransId="{70A1C725-DDBD-4197-8581-E9DF840403F4}"/>
    <dgm:cxn modelId="{672E08B0-AB41-487F-8D68-67DF8030EC47}" type="presOf" srcId="{F33A3D8B-27AC-4931-898B-B45E0533B161}" destId="{635DC0B5-AE05-44E4-A8A0-7F0D22785C6B}" srcOrd="1" destOrd="0" presId="urn:microsoft.com/office/officeart/2005/8/layout/process5"/>
    <dgm:cxn modelId="{C7BC6ABE-48B7-4EA3-8AA3-70DA4A62B5A9}" srcId="{3E0CE2A5-8E2C-4553-A142-D5BC63E0D2FF}" destId="{50F50DD0-17E7-4D78-87B1-CB41E97B12F6}" srcOrd="2" destOrd="0" parTransId="{27325DC3-877B-4945-B21B-2B4B09932FBA}" sibTransId="{7270C55F-3D02-4BD2-96CB-023091C9CE53}"/>
    <dgm:cxn modelId="{E76DA8C4-6F2C-45F3-9C75-F29650C3F53E}" srcId="{3E0CE2A5-8E2C-4553-A142-D5BC63E0D2FF}" destId="{9DB44D14-7F10-4A80-A702-B5F8FB5BFA38}" srcOrd="8" destOrd="0" parTransId="{99C8C5B2-2930-4D59-90FC-A7E3B3CD467C}" sibTransId="{E4590A1D-2AD6-41FA-85FB-ADD26FEC49ED}"/>
    <dgm:cxn modelId="{52BDFBC4-B810-4905-A18D-D87945573758}" type="presOf" srcId="{C294C33E-F4BB-4004-B8DD-671CEA639B0E}" destId="{0DB6DC2E-A769-40F5-84FC-C4B6C4D144E4}" srcOrd="0" destOrd="0" presId="urn:microsoft.com/office/officeart/2005/8/layout/process5"/>
    <dgm:cxn modelId="{7986EFC8-490A-4E6D-853F-2F1D0E62FD3D}" type="presOf" srcId="{50F50DD0-17E7-4D78-87B1-CB41E97B12F6}" destId="{0E9FBD3A-E13F-4F40-AE3A-5C5F7F4EFBBA}" srcOrd="0" destOrd="0" presId="urn:microsoft.com/office/officeart/2005/8/layout/process5"/>
    <dgm:cxn modelId="{1A99FDD2-B3D7-45EE-B585-58FD3CC93C0B}" srcId="{3E0CE2A5-8E2C-4553-A142-D5BC63E0D2FF}" destId="{CFA5A45A-3431-4894-8978-8DEACA5CCCB0}" srcOrd="0" destOrd="0" parTransId="{91037FCE-F7A5-4EC2-A677-4632DF2065B4}" sibTransId="{946B4B04-70C4-49C0-9DDF-6D8951C8B477}"/>
    <dgm:cxn modelId="{137464DE-6084-4594-AC86-51BFEFC4106B}" type="presOf" srcId="{3E0CE2A5-8E2C-4553-A142-D5BC63E0D2FF}" destId="{3314BD60-CE3B-45D6-8692-220EDD9A931C}" srcOrd="0" destOrd="0" presId="urn:microsoft.com/office/officeart/2005/8/layout/process5"/>
    <dgm:cxn modelId="{D4439FDF-20A3-49A7-99C1-EE3029BD8A41}" type="presOf" srcId="{70A1C725-DDBD-4197-8581-E9DF840403F4}" destId="{FAF61C02-6F0C-42C0-B061-0EF54B1CE2E1}" srcOrd="1" destOrd="0" presId="urn:microsoft.com/office/officeart/2005/8/layout/process5"/>
    <dgm:cxn modelId="{7BAD56E4-112C-4E06-8256-DC9AD55D5D97}" srcId="{3E0CE2A5-8E2C-4553-A142-D5BC63E0D2FF}" destId="{453BD491-FBC4-4A7C-8B45-B19E8DFD52C5}" srcOrd="9" destOrd="0" parTransId="{CF14F426-DC70-46A7-A884-E9205A151929}" sibTransId="{0892F5E2-4351-4DAE-B7BE-A2BC1D588437}"/>
    <dgm:cxn modelId="{A0F687E8-45D0-43B3-B229-C6758C8DD0F6}" type="presOf" srcId="{780D4110-0AD3-4577-B494-A449C7406C69}" destId="{D0ED4339-20E3-4DB8-97B1-E290D2E3C5C2}" srcOrd="1" destOrd="0" presId="urn:microsoft.com/office/officeart/2005/8/layout/process5"/>
    <dgm:cxn modelId="{950F8FEB-2C8A-42C0-8242-3DBF86179366}" type="presOf" srcId="{0892F5E2-4351-4DAE-B7BE-A2BC1D588437}" destId="{D8A21F41-1AE5-4340-AC65-0043479DBCC9}" srcOrd="1" destOrd="0" presId="urn:microsoft.com/office/officeart/2005/8/layout/process5"/>
    <dgm:cxn modelId="{88214AEF-D5A1-40F8-8CE9-81039D34F264}" type="presOf" srcId="{AF43933C-52E5-415F-B22C-2861862DFA2D}" destId="{6A123396-717C-47AC-BA04-ED8B4CF33AA6}" srcOrd="0" destOrd="0" presId="urn:microsoft.com/office/officeart/2005/8/layout/process5"/>
    <dgm:cxn modelId="{A38FB4F2-8F61-47C3-B004-07C2479C9605}" type="presOf" srcId="{E3766EC7-439B-407F-9425-F89529BB0291}" destId="{A9DB51FD-1D06-46A5-8504-F7199B2D4232}" srcOrd="1" destOrd="0" presId="urn:microsoft.com/office/officeart/2005/8/layout/process5"/>
    <dgm:cxn modelId="{6F12F0F9-96B4-43FB-85E8-235320D5BFCC}" type="presOf" srcId="{F33A3D8B-27AC-4931-898B-B45E0533B161}" destId="{5539E46E-4443-4267-83AE-9C89B8B68D75}" srcOrd="0" destOrd="0" presId="urn:microsoft.com/office/officeart/2005/8/layout/process5"/>
    <dgm:cxn modelId="{51AD25FC-D61C-4421-BE57-616E25F22EB3}" srcId="{3E0CE2A5-8E2C-4553-A142-D5BC63E0D2FF}" destId="{9FD9EA4A-6DD2-4F8A-89AE-C81DC697E219}" srcOrd="10" destOrd="0" parTransId="{052B4AD0-D180-4BD2-9826-E25AD98ACD56}" sibTransId="{F33A3D8B-27AC-4931-898B-B45E0533B161}"/>
    <dgm:cxn modelId="{4D2346FD-83A0-410E-8F2F-F8DF73651843}" srcId="{3E0CE2A5-8E2C-4553-A142-D5BC63E0D2FF}" destId="{A56B4D89-E22E-4F84-86BD-3A6D0F509147}" srcOrd="11" destOrd="0" parTransId="{E3323A29-D1B4-43DD-A2AF-4981E3DB8EAB}" sibTransId="{1603B319-F063-49CC-9693-3CE18657F081}"/>
    <dgm:cxn modelId="{9ABE4DFF-5AAC-4247-98AF-4A53EE048041}" type="presOf" srcId="{46FE61ED-4D8C-4E7C-813D-405FADA439CD}" destId="{3EBC838E-276E-48E3-9F3B-B064F27E457D}" srcOrd="0" destOrd="0" presId="urn:microsoft.com/office/officeart/2005/8/layout/process5"/>
    <dgm:cxn modelId="{473875FF-F660-4B56-B837-52FCCF8A64C4}" type="presOf" srcId="{7A512954-8305-4B2B-B98E-F674666A96BD}" destId="{1B74504E-5F21-475C-BE94-0F936043BD5C}" srcOrd="0" destOrd="0" presId="urn:microsoft.com/office/officeart/2005/8/layout/process5"/>
    <dgm:cxn modelId="{1D4AFEFF-4C27-40FA-BF33-D82DA21E249B}" type="presOf" srcId="{8902FEBD-1FEB-4621-AAB0-7BCD21BAF442}" destId="{B6217B92-AEA7-4D79-A6F1-031E2FA357A1}" srcOrd="1" destOrd="0" presId="urn:microsoft.com/office/officeart/2005/8/layout/process5"/>
    <dgm:cxn modelId="{40C6331F-4C0A-496F-BF99-881441F8B994}" type="presParOf" srcId="{3314BD60-CE3B-45D6-8692-220EDD9A931C}" destId="{B2E080AF-2007-4ABA-9D2F-1423C251DBE2}" srcOrd="0" destOrd="0" presId="urn:microsoft.com/office/officeart/2005/8/layout/process5"/>
    <dgm:cxn modelId="{7B906FF9-76C6-47E6-9A04-97A96ADC76E5}" type="presParOf" srcId="{3314BD60-CE3B-45D6-8692-220EDD9A931C}" destId="{6E81206B-724C-4C58-9E68-CB847C8FCC98}" srcOrd="1" destOrd="0" presId="urn:microsoft.com/office/officeart/2005/8/layout/process5"/>
    <dgm:cxn modelId="{860BBEE7-4E64-4E40-9CF0-4701F19428CE}" type="presParOf" srcId="{6E81206B-724C-4C58-9E68-CB847C8FCC98}" destId="{97471D61-905F-4CDD-B8AB-D84FB7D20734}" srcOrd="0" destOrd="0" presId="urn:microsoft.com/office/officeart/2005/8/layout/process5"/>
    <dgm:cxn modelId="{890A4392-074B-48F8-A897-846D13FDE130}" type="presParOf" srcId="{3314BD60-CE3B-45D6-8692-220EDD9A931C}" destId="{3EBC838E-276E-48E3-9F3B-B064F27E457D}" srcOrd="2" destOrd="0" presId="urn:microsoft.com/office/officeart/2005/8/layout/process5"/>
    <dgm:cxn modelId="{C61C4527-544A-4F40-ABA6-0B3A9259CEEB}" type="presParOf" srcId="{3314BD60-CE3B-45D6-8692-220EDD9A931C}" destId="{9E6BA565-5E6A-474F-9EE4-BFB21346212D}" srcOrd="3" destOrd="0" presId="urn:microsoft.com/office/officeart/2005/8/layout/process5"/>
    <dgm:cxn modelId="{E5F4B96A-097A-45B8-B021-D6B667A4CEEE}" type="presParOf" srcId="{9E6BA565-5E6A-474F-9EE4-BFB21346212D}" destId="{B6217B92-AEA7-4D79-A6F1-031E2FA357A1}" srcOrd="0" destOrd="0" presId="urn:microsoft.com/office/officeart/2005/8/layout/process5"/>
    <dgm:cxn modelId="{63CF20AA-E25D-4E6B-84F4-1C8239E99C4F}" type="presParOf" srcId="{3314BD60-CE3B-45D6-8692-220EDD9A931C}" destId="{0E9FBD3A-E13F-4F40-AE3A-5C5F7F4EFBBA}" srcOrd="4" destOrd="0" presId="urn:microsoft.com/office/officeart/2005/8/layout/process5"/>
    <dgm:cxn modelId="{DCB5AA43-FFA9-4A69-A673-C902FDC282F4}" type="presParOf" srcId="{3314BD60-CE3B-45D6-8692-220EDD9A931C}" destId="{A9845BB8-B303-4AE0-936F-A1AD87CA05F8}" srcOrd="5" destOrd="0" presId="urn:microsoft.com/office/officeart/2005/8/layout/process5"/>
    <dgm:cxn modelId="{FEE31B75-1DCF-4A8E-B37F-251AFEC465A6}" type="presParOf" srcId="{A9845BB8-B303-4AE0-936F-A1AD87CA05F8}" destId="{084FD73C-DB0C-49ED-84F8-51C2FE97FAF3}" srcOrd="0" destOrd="0" presId="urn:microsoft.com/office/officeart/2005/8/layout/process5"/>
    <dgm:cxn modelId="{6445F20A-8B54-4FF6-81A6-BEA69FE5E5D0}" type="presParOf" srcId="{3314BD60-CE3B-45D6-8692-220EDD9A931C}" destId="{6A123396-717C-47AC-BA04-ED8B4CF33AA6}" srcOrd="6" destOrd="0" presId="urn:microsoft.com/office/officeart/2005/8/layout/process5"/>
    <dgm:cxn modelId="{CDFD842B-2706-49E0-AC78-3CE276FD4A44}" type="presParOf" srcId="{3314BD60-CE3B-45D6-8692-220EDD9A931C}" destId="{45AF63E6-A04E-43B3-95BB-47A2EDFD7DD6}" srcOrd="7" destOrd="0" presId="urn:microsoft.com/office/officeart/2005/8/layout/process5"/>
    <dgm:cxn modelId="{857715E2-1576-4402-8A89-DD1797AB3BA3}" type="presParOf" srcId="{45AF63E6-A04E-43B3-95BB-47A2EDFD7DD6}" destId="{D613AA76-C712-4AD1-8447-1216360F9421}" srcOrd="0" destOrd="0" presId="urn:microsoft.com/office/officeart/2005/8/layout/process5"/>
    <dgm:cxn modelId="{C1422D14-3030-44ED-B8EB-9B44E77BB261}" type="presParOf" srcId="{3314BD60-CE3B-45D6-8692-220EDD9A931C}" destId="{4BC5FA8D-8A84-4EDA-8F06-D5611B30EEC7}" srcOrd="8" destOrd="0" presId="urn:microsoft.com/office/officeart/2005/8/layout/process5"/>
    <dgm:cxn modelId="{671F0C63-BCFA-44A8-9CF9-A8EC7286BD72}" type="presParOf" srcId="{3314BD60-CE3B-45D6-8692-220EDD9A931C}" destId="{941A0020-8F02-4557-AC28-60AD6A433E66}" srcOrd="9" destOrd="0" presId="urn:microsoft.com/office/officeart/2005/8/layout/process5"/>
    <dgm:cxn modelId="{0891B1AD-6B18-4B55-86D3-382258D87F2E}" type="presParOf" srcId="{941A0020-8F02-4557-AC28-60AD6A433E66}" destId="{D0ED4339-20E3-4DB8-97B1-E290D2E3C5C2}" srcOrd="0" destOrd="0" presId="urn:microsoft.com/office/officeart/2005/8/layout/process5"/>
    <dgm:cxn modelId="{65086266-317C-4B18-A2A3-FD2E2A32CE33}" type="presParOf" srcId="{3314BD60-CE3B-45D6-8692-220EDD9A931C}" destId="{1AFC80E7-655D-41E7-A46B-0B55315CB225}" srcOrd="10" destOrd="0" presId="urn:microsoft.com/office/officeart/2005/8/layout/process5"/>
    <dgm:cxn modelId="{5BC08275-4FC8-401A-911D-202F1AA32960}" type="presParOf" srcId="{3314BD60-CE3B-45D6-8692-220EDD9A931C}" destId="{1B74504E-5F21-475C-BE94-0F936043BD5C}" srcOrd="11" destOrd="0" presId="urn:microsoft.com/office/officeart/2005/8/layout/process5"/>
    <dgm:cxn modelId="{97DE35FC-D183-4F64-848D-40FA0490039F}" type="presParOf" srcId="{1B74504E-5F21-475C-BE94-0F936043BD5C}" destId="{FC6F045E-9C35-486B-BE3C-C560716A25EC}" srcOrd="0" destOrd="0" presId="urn:microsoft.com/office/officeart/2005/8/layout/process5"/>
    <dgm:cxn modelId="{F8531111-57CB-4FAC-B6CF-1307E00DD1DE}" type="presParOf" srcId="{3314BD60-CE3B-45D6-8692-220EDD9A931C}" destId="{3E16349A-EEAB-41B8-86DF-0842D4B15F13}" srcOrd="12" destOrd="0" presId="urn:microsoft.com/office/officeart/2005/8/layout/process5"/>
    <dgm:cxn modelId="{EF003E3B-6012-45D4-ABC5-1CDA5D8D9671}" type="presParOf" srcId="{3314BD60-CE3B-45D6-8692-220EDD9A931C}" destId="{5E867E70-CB0D-469F-84E2-3EF229F7C910}" srcOrd="13" destOrd="0" presId="urn:microsoft.com/office/officeart/2005/8/layout/process5"/>
    <dgm:cxn modelId="{A84BF857-176D-4C36-BA26-7FA0A7B5279C}" type="presParOf" srcId="{5E867E70-CB0D-469F-84E2-3EF229F7C910}" destId="{FAF61C02-6F0C-42C0-B061-0EF54B1CE2E1}" srcOrd="0" destOrd="0" presId="urn:microsoft.com/office/officeart/2005/8/layout/process5"/>
    <dgm:cxn modelId="{23747F29-53F0-4410-8ED4-961143D6A800}" type="presParOf" srcId="{3314BD60-CE3B-45D6-8692-220EDD9A931C}" destId="{157C198C-7E17-43EF-8CEF-04D7B95F047B}" srcOrd="14" destOrd="0" presId="urn:microsoft.com/office/officeart/2005/8/layout/process5"/>
    <dgm:cxn modelId="{66C1BBFC-DA72-4D64-B5F7-C2420B649C93}" type="presParOf" srcId="{3314BD60-CE3B-45D6-8692-220EDD9A931C}" destId="{89D856F7-1C8F-47C5-A258-2D639A87DA92}" srcOrd="15" destOrd="0" presId="urn:microsoft.com/office/officeart/2005/8/layout/process5"/>
    <dgm:cxn modelId="{46FCEAB6-E755-4137-8D79-4A1044196E84}" type="presParOf" srcId="{89D856F7-1C8F-47C5-A258-2D639A87DA92}" destId="{A9DB51FD-1D06-46A5-8504-F7199B2D4232}" srcOrd="0" destOrd="0" presId="urn:microsoft.com/office/officeart/2005/8/layout/process5"/>
    <dgm:cxn modelId="{A5BA7F0D-CFCD-4EEB-AE52-31192A738457}" type="presParOf" srcId="{3314BD60-CE3B-45D6-8692-220EDD9A931C}" destId="{5E1E57D7-E89D-4F56-B6AC-6E7C90F976E9}" srcOrd="16" destOrd="0" presId="urn:microsoft.com/office/officeart/2005/8/layout/process5"/>
    <dgm:cxn modelId="{E736B57A-698A-498B-8D4D-0868A29FD030}" type="presParOf" srcId="{3314BD60-CE3B-45D6-8692-220EDD9A931C}" destId="{4E4263AE-03A7-43B7-8C19-480041E8D2D1}" srcOrd="17" destOrd="0" presId="urn:microsoft.com/office/officeart/2005/8/layout/process5"/>
    <dgm:cxn modelId="{4BBCC224-3281-4B05-9D2F-9AA535997294}" type="presParOf" srcId="{4E4263AE-03A7-43B7-8C19-480041E8D2D1}" destId="{3FB1A229-B06B-40AA-A8C4-F701B2B03481}" srcOrd="0" destOrd="0" presId="urn:microsoft.com/office/officeart/2005/8/layout/process5"/>
    <dgm:cxn modelId="{AE473B53-7E80-4D75-812B-91BF03E6EB52}" type="presParOf" srcId="{3314BD60-CE3B-45D6-8692-220EDD9A931C}" destId="{B037BDC5-493F-4EF7-B157-ADAF1B993635}" srcOrd="18" destOrd="0" presId="urn:microsoft.com/office/officeart/2005/8/layout/process5"/>
    <dgm:cxn modelId="{70C15E24-B13D-4B87-A567-5C2AAA35BAD1}" type="presParOf" srcId="{3314BD60-CE3B-45D6-8692-220EDD9A931C}" destId="{5D7BDBAF-2AF1-4D1C-B84B-674CBEA55757}" srcOrd="19" destOrd="0" presId="urn:microsoft.com/office/officeart/2005/8/layout/process5"/>
    <dgm:cxn modelId="{6ADA7831-8498-4175-8C53-1D4AFC2764AA}" type="presParOf" srcId="{5D7BDBAF-2AF1-4D1C-B84B-674CBEA55757}" destId="{D8A21F41-1AE5-4340-AC65-0043479DBCC9}" srcOrd="0" destOrd="0" presId="urn:microsoft.com/office/officeart/2005/8/layout/process5"/>
    <dgm:cxn modelId="{F855E59B-E454-43C4-B7B8-2C11CB3D7440}" type="presParOf" srcId="{3314BD60-CE3B-45D6-8692-220EDD9A931C}" destId="{219CE7E3-A20B-49C2-BEF8-8B37F49B2F08}" srcOrd="20" destOrd="0" presId="urn:microsoft.com/office/officeart/2005/8/layout/process5"/>
    <dgm:cxn modelId="{493994A5-B0B8-410A-A867-40E4934C7E26}" type="presParOf" srcId="{3314BD60-CE3B-45D6-8692-220EDD9A931C}" destId="{5539E46E-4443-4267-83AE-9C89B8B68D75}" srcOrd="21" destOrd="0" presId="urn:microsoft.com/office/officeart/2005/8/layout/process5"/>
    <dgm:cxn modelId="{0879B739-9993-4F98-B763-4FA7D33E6F15}" type="presParOf" srcId="{5539E46E-4443-4267-83AE-9C89B8B68D75}" destId="{635DC0B5-AE05-44E4-A8A0-7F0D22785C6B}" srcOrd="0" destOrd="0" presId="urn:microsoft.com/office/officeart/2005/8/layout/process5"/>
    <dgm:cxn modelId="{A509F285-369E-497B-B73F-46A0CBBF3BC7}" type="presParOf" srcId="{3314BD60-CE3B-45D6-8692-220EDD9A931C}" destId="{35556FA6-2FE7-43EB-AC87-E6B3F96E188B}" srcOrd="22" destOrd="0" presId="urn:microsoft.com/office/officeart/2005/8/layout/process5"/>
    <dgm:cxn modelId="{AF9B0E55-3ACD-4D99-8B4E-37D61B311D46}" type="presParOf" srcId="{3314BD60-CE3B-45D6-8692-220EDD9A931C}" destId="{08ACBC8C-5549-49E8-B103-AE610F706C88}" srcOrd="23" destOrd="0" presId="urn:microsoft.com/office/officeart/2005/8/layout/process5"/>
    <dgm:cxn modelId="{76D6E9E5-DC39-4A46-B208-30AB3A08FF98}" type="presParOf" srcId="{08ACBC8C-5549-49E8-B103-AE610F706C88}" destId="{6A099C97-285A-4AD0-87C6-76BEB997DDC6}" srcOrd="0" destOrd="0" presId="urn:microsoft.com/office/officeart/2005/8/layout/process5"/>
    <dgm:cxn modelId="{FEE77EA4-8DCB-4E40-88EC-83A24409B75C}" type="presParOf" srcId="{3314BD60-CE3B-45D6-8692-220EDD9A931C}" destId="{E461EDA8-9771-4500-B643-E04B5374C5BE}" srcOrd="24" destOrd="0" presId="urn:microsoft.com/office/officeart/2005/8/layout/process5"/>
    <dgm:cxn modelId="{E5D31B23-ABD2-445C-8ED6-190BBEF8EB39}" type="presParOf" srcId="{3314BD60-CE3B-45D6-8692-220EDD9A931C}" destId="{0DB6DC2E-A769-40F5-84FC-C4B6C4D144E4}" srcOrd="25" destOrd="0" presId="urn:microsoft.com/office/officeart/2005/8/layout/process5"/>
    <dgm:cxn modelId="{E4FF91ED-06D3-4939-B4B0-FC0CAE3DA1AD}" type="presParOf" srcId="{0DB6DC2E-A769-40F5-84FC-C4B6C4D144E4}" destId="{0AC77468-CCC1-4D7E-8E26-A330CA7BF713}" srcOrd="0" destOrd="0" presId="urn:microsoft.com/office/officeart/2005/8/layout/process5"/>
    <dgm:cxn modelId="{0D42B183-EB05-429E-A617-17B295820839}" type="presParOf" srcId="{3314BD60-CE3B-45D6-8692-220EDD9A931C}" destId="{1F830D62-B0F0-4D40-8774-ECBB9380CD9B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AF11E-310F-4283-A581-9961C5A11F06}">
      <dsp:nvSpPr>
        <dsp:cNvPr id="0" name=""/>
        <dsp:cNvSpPr/>
      </dsp:nvSpPr>
      <dsp:spPr>
        <a:xfrm>
          <a:off x="6646160" y="104076"/>
          <a:ext cx="4995678" cy="499567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Statistics</a:t>
          </a:r>
          <a:endParaRPr lang="zh-CN" altLang="en-US" sz="6500" kern="1200" dirty="0"/>
        </a:p>
      </dsp:txBody>
      <dsp:txXfrm>
        <a:off x="7312251" y="978320"/>
        <a:ext cx="3663497" cy="2248055"/>
      </dsp:txXfrm>
    </dsp:sp>
    <dsp:sp modelId="{ABBCF924-0432-455E-A403-D80F5DDF4580}">
      <dsp:nvSpPr>
        <dsp:cNvPr id="0" name=""/>
        <dsp:cNvSpPr/>
      </dsp:nvSpPr>
      <dsp:spPr>
        <a:xfrm>
          <a:off x="8448768" y="3226375"/>
          <a:ext cx="4995678" cy="4995678"/>
        </a:xfrm>
        <a:prstGeom prst="ellipse">
          <a:avLst/>
        </a:prstGeom>
        <a:solidFill>
          <a:schemeClr val="accent5">
            <a:alpha val="50000"/>
            <a:hueOff val="5691878"/>
            <a:satOff val="18687"/>
            <a:lumOff val="13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GIS</a:t>
          </a:r>
          <a:endParaRPr lang="zh-CN" altLang="en-US" sz="6500" kern="1200" dirty="0"/>
        </a:p>
      </dsp:txBody>
      <dsp:txXfrm>
        <a:off x="9976613" y="4516926"/>
        <a:ext cx="2997407" cy="2747623"/>
      </dsp:txXfrm>
    </dsp:sp>
    <dsp:sp modelId="{FDD6E058-B973-4274-89E0-04E255F45D23}">
      <dsp:nvSpPr>
        <dsp:cNvPr id="0" name=""/>
        <dsp:cNvSpPr/>
      </dsp:nvSpPr>
      <dsp:spPr>
        <a:xfrm>
          <a:off x="4843553" y="3226375"/>
          <a:ext cx="4995678" cy="4995678"/>
        </a:xfrm>
        <a:prstGeom prst="ellipse">
          <a:avLst/>
        </a:prstGeom>
        <a:solidFill>
          <a:schemeClr val="accent5">
            <a:alpha val="50000"/>
            <a:hueOff val="11383757"/>
            <a:satOff val="37373"/>
            <a:lumOff val="27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Python</a:t>
          </a:r>
          <a:endParaRPr lang="zh-CN" altLang="en-US" sz="6500" kern="1200" dirty="0"/>
        </a:p>
      </dsp:txBody>
      <dsp:txXfrm>
        <a:off x="5313979" y="4516926"/>
        <a:ext cx="2997407" cy="27476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080AF-2007-4ABA-9D2F-1423C251DBE2}">
      <dsp:nvSpPr>
        <dsp:cNvPr id="0" name=""/>
        <dsp:cNvSpPr/>
      </dsp:nvSpPr>
      <dsp:spPr>
        <a:xfrm>
          <a:off x="8147" y="780554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Data Collection</a:t>
          </a:r>
          <a:endParaRPr lang="zh-CN" altLang="en-US" sz="2500" kern="1200" dirty="0"/>
        </a:p>
      </dsp:txBody>
      <dsp:txXfrm>
        <a:off x="52533" y="824940"/>
        <a:ext cx="2436955" cy="1426664"/>
      </dsp:txXfrm>
    </dsp:sp>
    <dsp:sp modelId="{6E81206B-724C-4C58-9E68-CB847C8FCC98}">
      <dsp:nvSpPr>
        <dsp:cNvPr id="0" name=""/>
        <dsp:cNvSpPr/>
      </dsp:nvSpPr>
      <dsp:spPr>
        <a:xfrm>
          <a:off x="2756138" y="1225082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756138" y="1350358"/>
        <a:ext cx="374818" cy="375828"/>
      </dsp:txXfrm>
    </dsp:sp>
    <dsp:sp modelId="{3EBC838E-276E-48E3-9F3B-B064F27E457D}">
      <dsp:nvSpPr>
        <dsp:cNvPr id="0" name=""/>
        <dsp:cNvSpPr/>
      </dsp:nvSpPr>
      <dsp:spPr>
        <a:xfrm>
          <a:off x="3544165" y="780554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Data Processing</a:t>
          </a:r>
          <a:endParaRPr lang="zh-CN" altLang="en-US" sz="2500" kern="1200" dirty="0"/>
        </a:p>
      </dsp:txBody>
      <dsp:txXfrm>
        <a:off x="3588551" y="824940"/>
        <a:ext cx="2436955" cy="1426664"/>
      </dsp:txXfrm>
    </dsp:sp>
    <dsp:sp modelId="{9E6BA565-5E6A-474F-9EE4-BFB21346212D}">
      <dsp:nvSpPr>
        <dsp:cNvPr id="0" name=""/>
        <dsp:cNvSpPr/>
      </dsp:nvSpPr>
      <dsp:spPr>
        <a:xfrm>
          <a:off x="6292156" y="1225082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92156" y="1350358"/>
        <a:ext cx="374818" cy="375828"/>
      </dsp:txXfrm>
    </dsp:sp>
    <dsp:sp modelId="{0E9FBD3A-E13F-4F40-AE3A-5C5F7F4EFBBA}">
      <dsp:nvSpPr>
        <dsp:cNvPr id="0" name=""/>
        <dsp:cNvSpPr/>
      </dsp:nvSpPr>
      <dsp:spPr>
        <a:xfrm>
          <a:off x="7080183" y="780554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New Variable Introduction</a:t>
          </a:r>
          <a:endParaRPr lang="zh-CN" altLang="en-US" sz="2500" kern="1200" dirty="0"/>
        </a:p>
      </dsp:txBody>
      <dsp:txXfrm>
        <a:off x="7124569" y="824940"/>
        <a:ext cx="2436955" cy="1426664"/>
      </dsp:txXfrm>
    </dsp:sp>
    <dsp:sp modelId="{A9845BB8-B303-4AE0-936F-A1AD87CA05F8}">
      <dsp:nvSpPr>
        <dsp:cNvPr id="0" name=""/>
        <dsp:cNvSpPr/>
      </dsp:nvSpPr>
      <dsp:spPr>
        <a:xfrm>
          <a:off x="9828174" y="1225082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9828174" y="1350358"/>
        <a:ext cx="374818" cy="375828"/>
      </dsp:txXfrm>
    </dsp:sp>
    <dsp:sp modelId="{6A123396-717C-47AC-BA04-ED8B4CF33AA6}">
      <dsp:nvSpPr>
        <dsp:cNvPr id="0" name=""/>
        <dsp:cNvSpPr/>
      </dsp:nvSpPr>
      <dsp:spPr>
        <a:xfrm>
          <a:off x="10616201" y="780554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Map Visualization</a:t>
          </a:r>
          <a:endParaRPr lang="zh-CN" altLang="en-US" sz="2500" kern="1200" dirty="0"/>
        </a:p>
      </dsp:txBody>
      <dsp:txXfrm>
        <a:off x="10660587" y="824940"/>
        <a:ext cx="2436955" cy="1426664"/>
      </dsp:txXfrm>
    </dsp:sp>
    <dsp:sp modelId="{45AF63E6-A04E-43B3-95BB-47A2EDFD7DD6}">
      <dsp:nvSpPr>
        <dsp:cNvPr id="0" name=""/>
        <dsp:cNvSpPr/>
      </dsp:nvSpPr>
      <dsp:spPr>
        <a:xfrm>
          <a:off x="13364192" y="1225082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3364192" y="1350358"/>
        <a:ext cx="374818" cy="375828"/>
      </dsp:txXfrm>
    </dsp:sp>
    <dsp:sp modelId="{4BC5FA8D-8A84-4EDA-8F06-D5611B30EEC7}">
      <dsp:nvSpPr>
        <dsp:cNvPr id="0" name=""/>
        <dsp:cNvSpPr/>
      </dsp:nvSpPr>
      <dsp:spPr>
        <a:xfrm>
          <a:off x="14152219" y="780554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Moran’s I</a:t>
          </a:r>
          <a:endParaRPr lang="zh-CN" altLang="en-US" sz="2500" kern="1200" dirty="0"/>
        </a:p>
      </dsp:txBody>
      <dsp:txXfrm>
        <a:off x="14196605" y="824940"/>
        <a:ext cx="2436955" cy="1426664"/>
      </dsp:txXfrm>
    </dsp:sp>
    <dsp:sp modelId="{941A0020-8F02-4557-AC28-60AD6A433E66}">
      <dsp:nvSpPr>
        <dsp:cNvPr id="0" name=""/>
        <dsp:cNvSpPr/>
      </dsp:nvSpPr>
      <dsp:spPr>
        <a:xfrm rot="5400000">
          <a:off x="15147355" y="2472791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15227168" y="2518254"/>
        <a:ext cx="375828" cy="374818"/>
      </dsp:txXfrm>
    </dsp:sp>
    <dsp:sp modelId="{1AFC80E7-655D-41E7-A46B-0B55315CB225}">
      <dsp:nvSpPr>
        <dsp:cNvPr id="0" name=""/>
        <dsp:cNvSpPr/>
      </dsp:nvSpPr>
      <dsp:spPr>
        <a:xfrm>
          <a:off x="14152219" y="3306281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Correlation Between Variables</a:t>
          </a:r>
          <a:endParaRPr lang="zh-CN" altLang="en-US" sz="2500" kern="1200" dirty="0"/>
        </a:p>
      </dsp:txBody>
      <dsp:txXfrm>
        <a:off x="14196605" y="3350667"/>
        <a:ext cx="2436955" cy="1426664"/>
      </dsp:txXfrm>
    </dsp:sp>
    <dsp:sp modelId="{1B74504E-5F21-475C-BE94-0F936043BD5C}">
      <dsp:nvSpPr>
        <dsp:cNvPr id="0" name=""/>
        <dsp:cNvSpPr/>
      </dsp:nvSpPr>
      <dsp:spPr>
        <a:xfrm rot="10800000">
          <a:off x="13394501" y="3750809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13555137" y="3876085"/>
        <a:ext cx="374818" cy="375828"/>
      </dsp:txXfrm>
    </dsp:sp>
    <dsp:sp modelId="{3E16349A-EEAB-41B8-86DF-0842D4B15F13}">
      <dsp:nvSpPr>
        <dsp:cNvPr id="0" name=""/>
        <dsp:cNvSpPr/>
      </dsp:nvSpPr>
      <dsp:spPr>
        <a:xfrm>
          <a:off x="10616201" y="3306281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Test for Multicollinearity</a:t>
          </a:r>
          <a:endParaRPr lang="zh-CN" altLang="en-US" sz="2500" kern="1200" dirty="0"/>
        </a:p>
      </dsp:txBody>
      <dsp:txXfrm>
        <a:off x="10660587" y="3350667"/>
        <a:ext cx="2436955" cy="1426664"/>
      </dsp:txXfrm>
    </dsp:sp>
    <dsp:sp modelId="{5E867E70-CB0D-469F-84E2-3EF229F7C910}">
      <dsp:nvSpPr>
        <dsp:cNvPr id="0" name=""/>
        <dsp:cNvSpPr/>
      </dsp:nvSpPr>
      <dsp:spPr>
        <a:xfrm rot="10800000">
          <a:off x="9858483" y="3750809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10019119" y="3876085"/>
        <a:ext cx="374818" cy="375828"/>
      </dsp:txXfrm>
    </dsp:sp>
    <dsp:sp modelId="{157C198C-7E17-43EF-8CEF-04D7B95F047B}">
      <dsp:nvSpPr>
        <dsp:cNvPr id="0" name=""/>
        <dsp:cNvSpPr/>
      </dsp:nvSpPr>
      <dsp:spPr>
        <a:xfrm>
          <a:off x="7080183" y="3306281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Modelling</a:t>
          </a:r>
          <a:endParaRPr lang="zh-CN" altLang="en-US" sz="2500" kern="1200" dirty="0"/>
        </a:p>
      </dsp:txBody>
      <dsp:txXfrm>
        <a:off x="7124569" y="3350667"/>
        <a:ext cx="2436955" cy="1426664"/>
      </dsp:txXfrm>
    </dsp:sp>
    <dsp:sp modelId="{89D856F7-1C8F-47C5-A258-2D639A87DA92}">
      <dsp:nvSpPr>
        <dsp:cNvPr id="0" name=""/>
        <dsp:cNvSpPr/>
      </dsp:nvSpPr>
      <dsp:spPr>
        <a:xfrm rot="10800000">
          <a:off x="6322465" y="3750809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6483101" y="3876085"/>
        <a:ext cx="374818" cy="375828"/>
      </dsp:txXfrm>
    </dsp:sp>
    <dsp:sp modelId="{5E1E57D7-E89D-4F56-B6AC-6E7C90F976E9}">
      <dsp:nvSpPr>
        <dsp:cNvPr id="0" name=""/>
        <dsp:cNvSpPr/>
      </dsp:nvSpPr>
      <dsp:spPr>
        <a:xfrm>
          <a:off x="3544165" y="3306281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Modeling Analysis</a:t>
          </a:r>
        </a:p>
      </dsp:txBody>
      <dsp:txXfrm>
        <a:off x="3588551" y="3350667"/>
        <a:ext cx="2436955" cy="1426664"/>
      </dsp:txXfrm>
    </dsp:sp>
    <dsp:sp modelId="{4E4263AE-03A7-43B7-8C19-480041E8D2D1}">
      <dsp:nvSpPr>
        <dsp:cNvPr id="0" name=""/>
        <dsp:cNvSpPr/>
      </dsp:nvSpPr>
      <dsp:spPr>
        <a:xfrm rot="10800000">
          <a:off x="2786447" y="3750809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10800000">
        <a:off x="2947083" y="3876085"/>
        <a:ext cx="374818" cy="375828"/>
      </dsp:txXfrm>
    </dsp:sp>
    <dsp:sp modelId="{B037BDC5-493F-4EF7-B157-ADAF1B993635}">
      <dsp:nvSpPr>
        <dsp:cNvPr id="0" name=""/>
        <dsp:cNvSpPr/>
      </dsp:nvSpPr>
      <dsp:spPr>
        <a:xfrm>
          <a:off x="8147" y="3306281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Visualization of Coefficient</a:t>
          </a:r>
        </a:p>
      </dsp:txBody>
      <dsp:txXfrm>
        <a:off x="52533" y="3350667"/>
        <a:ext cx="2436955" cy="1426664"/>
      </dsp:txXfrm>
    </dsp:sp>
    <dsp:sp modelId="{5D7BDBAF-2AF1-4D1C-B84B-674CBEA55757}">
      <dsp:nvSpPr>
        <dsp:cNvPr id="0" name=""/>
        <dsp:cNvSpPr/>
      </dsp:nvSpPr>
      <dsp:spPr>
        <a:xfrm rot="5400000">
          <a:off x="1003283" y="4998519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 rot="-5400000">
        <a:off x="1083096" y="5043982"/>
        <a:ext cx="375828" cy="374818"/>
      </dsp:txXfrm>
    </dsp:sp>
    <dsp:sp modelId="{219CE7E3-A20B-49C2-BEF8-8B37F49B2F08}">
      <dsp:nvSpPr>
        <dsp:cNvPr id="0" name=""/>
        <dsp:cNvSpPr/>
      </dsp:nvSpPr>
      <dsp:spPr>
        <a:xfrm>
          <a:off x="8147" y="5832008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Residual Diagnostics</a:t>
          </a:r>
        </a:p>
      </dsp:txBody>
      <dsp:txXfrm>
        <a:off x="52533" y="5876394"/>
        <a:ext cx="2436955" cy="1426664"/>
      </dsp:txXfrm>
    </dsp:sp>
    <dsp:sp modelId="{5539E46E-4443-4267-83AE-9C89B8B68D75}">
      <dsp:nvSpPr>
        <dsp:cNvPr id="0" name=""/>
        <dsp:cNvSpPr/>
      </dsp:nvSpPr>
      <dsp:spPr>
        <a:xfrm>
          <a:off x="2756138" y="6276536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756138" y="6401812"/>
        <a:ext cx="374818" cy="375828"/>
      </dsp:txXfrm>
    </dsp:sp>
    <dsp:sp modelId="{35556FA6-2FE7-43EB-AC87-E6B3F96E188B}">
      <dsp:nvSpPr>
        <dsp:cNvPr id="0" name=""/>
        <dsp:cNvSpPr/>
      </dsp:nvSpPr>
      <dsp:spPr>
        <a:xfrm>
          <a:off x="3544165" y="5832008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Equation of Model</a:t>
          </a:r>
        </a:p>
      </dsp:txBody>
      <dsp:txXfrm>
        <a:off x="3588551" y="5876394"/>
        <a:ext cx="2436955" cy="1426664"/>
      </dsp:txXfrm>
    </dsp:sp>
    <dsp:sp modelId="{08ACBC8C-5549-49E8-B103-AE610F706C88}">
      <dsp:nvSpPr>
        <dsp:cNvPr id="0" name=""/>
        <dsp:cNvSpPr/>
      </dsp:nvSpPr>
      <dsp:spPr>
        <a:xfrm>
          <a:off x="6292156" y="6276536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6292156" y="6401812"/>
        <a:ext cx="374818" cy="375828"/>
      </dsp:txXfrm>
    </dsp:sp>
    <dsp:sp modelId="{E461EDA8-9771-4500-B643-E04B5374C5BE}">
      <dsp:nvSpPr>
        <dsp:cNvPr id="0" name=""/>
        <dsp:cNvSpPr/>
      </dsp:nvSpPr>
      <dsp:spPr>
        <a:xfrm>
          <a:off x="7080183" y="5832008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Evaluation of Predictive Performance</a:t>
          </a:r>
        </a:p>
      </dsp:txBody>
      <dsp:txXfrm>
        <a:off x="7124569" y="5876394"/>
        <a:ext cx="2436955" cy="1426664"/>
      </dsp:txXfrm>
    </dsp:sp>
    <dsp:sp modelId="{0DB6DC2E-A769-40F5-84FC-C4B6C4D144E4}">
      <dsp:nvSpPr>
        <dsp:cNvPr id="0" name=""/>
        <dsp:cNvSpPr/>
      </dsp:nvSpPr>
      <dsp:spPr>
        <a:xfrm>
          <a:off x="9828174" y="6276536"/>
          <a:ext cx="535454" cy="6263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9828174" y="6401812"/>
        <a:ext cx="374818" cy="375828"/>
      </dsp:txXfrm>
    </dsp:sp>
    <dsp:sp modelId="{1F830D62-B0F0-4D40-8774-ECBB9380CD9B}">
      <dsp:nvSpPr>
        <dsp:cNvPr id="0" name=""/>
        <dsp:cNvSpPr/>
      </dsp:nvSpPr>
      <dsp:spPr>
        <a:xfrm>
          <a:off x="10616201" y="5832008"/>
          <a:ext cx="2525727" cy="151543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Summary </a:t>
          </a:r>
          <a:r>
            <a:rPr lang="en-US" altLang="zh-CN" sz="2500" kern="1200"/>
            <a:t>&amp; Conclusion</a:t>
          </a:r>
          <a:endParaRPr lang="en-US" altLang="zh-CN" sz="2500" kern="1200" dirty="0"/>
        </a:p>
      </dsp:txBody>
      <dsp:txXfrm>
        <a:off x="10660587" y="5876394"/>
        <a:ext cx="2436955" cy="1426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144ECD3C-1D69-9387-C080-518CE9CF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>
            <a:extLst>
              <a:ext uri="{FF2B5EF4-FFF2-40B4-BE49-F238E27FC236}">
                <a16:creationId xmlns:a16="http://schemas.microsoft.com/office/drawing/2014/main" id="{BD1ABFA9-8512-1033-85CD-FC7DB076F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>
            <a:extLst>
              <a:ext uri="{FF2B5EF4-FFF2-40B4-BE49-F238E27FC236}">
                <a16:creationId xmlns:a16="http://schemas.microsoft.com/office/drawing/2014/main" id="{08DFBA81-474B-4AAD-A4BD-19DEF9FBD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49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65C84DB-1CC7-23A2-D35D-6FCEF96F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023D1C2E-959B-4089-85C4-DB4B03DB2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7C015B46-6DE5-8A38-F611-BF92E5C158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27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97A9CDA5-DD46-73E4-A96F-4646D1FC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814A3695-A51A-251F-9EB3-4E8DDCEA7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E8E5C14D-DDEB-69E8-48F4-359285A6F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73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3483AA9A-0E94-C219-B5B5-85A24D804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9994DFBB-D0D9-5582-BEF2-88834456A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04609B90-8CED-C2A4-A3A4-26F8BCB66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20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8348610-872E-5F8A-8064-E71CFAE9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3F60EE59-8514-9A68-BBF3-1EAE69CDE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50A68569-AA06-1429-FBF0-7FE9B27BED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744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E861538-3D2B-C33C-4AF4-19FB9459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02E87DBC-58CC-F349-EAA8-769AA20A2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7F1AFE75-D690-94D1-305F-52B049F34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7093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BF569D8-9491-CF9A-5FD9-E38FAD52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>
            <a:extLst>
              <a:ext uri="{FF2B5EF4-FFF2-40B4-BE49-F238E27FC236}">
                <a16:creationId xmlns:a16="http://schemas.microsoft.com/office/drawing/2014/main" id="{095B4364-634E-AB87-5FA2-2AD144BE11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>
            <a:extLst>
              <a:ext uri="{FF2B5EF4-FFF2-40B4-BE49-F238E27FC236}">
                <a16:creationId xmlns:a16="http://schemas.microsoft.com/office/drawing/2014/main" id="{36F4E439-9845-09D1-241B-D37A938D7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658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EFB78CA-E57E-09A8-427D-CD6F8AD6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>
            <a:extLst>
              <a:ext uri="{FF2B5EF4-FFF2-40B4-BE49-F238E27FC236}">
                <a16:creationId xmlns:a16="http://schemas.microsoft.com/office/drawing/2014/main" id="{3F4B2EE6-E8E2-E68C-202A-4F3467236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>
            <a:extLst>
              <a:ext uri="{FF2B5EF4-FFF2-40B4-BE49-F238E27FC236}">
                <a16:creationId xmlns:a16="http://schemas.microsoft.com/office/drawing/2014/main" id="{58FA0060-4E40-521A-2FCD-450C7EA3D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07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41FF7003-DEEE-614C-CA23-E0D81337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>
            <a:extLst>
              <a:ext uri="{FF2B5EF4-FFF2-40B4-BE49-F238E27FC236}">
                <a16:creationId xmlns:a16="http://schemas.microsoft.com/office/drawing/2014/main" id="{C6EEF9FA-C737-8FF7-9CE3-D141DF72E2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>
            <a:extLst>
              <a:ext uri="{FF2B5EF4-FFF2-40B4-BE49-F238E27FC236}">
                <a16:creationId xmlns:a16="http://schemas.microsoft.com/office/drawing/2014/main" id="{245FBDBC-0F32-B1C0-014A-95F8E14C3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991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FF7DD736-3745-70BE-6892-A5AEBB7E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>
            <a:extLst>
              <a:ext uri="{FF2B5EF4-FFF2-40B4-BE49-F238E27FC236}">
                <a16:creationId xmlns:a16="http://schemas.microsoft.com/office/drawing/2014/main" id="{A0D2744F-A736-5431-B930-303631B12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>
            <a:extLst>
              <a:ext uri="{FF2B5EF4-FFF2-40B4-BE49-F238E27FC236}">
                <a16:creationId xmlns:a16="http://schemas.microsoft.com/office/drawing/2014/main" id="{24569118-AF25-8643-48D4-18FDD65EC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712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>
          <a:extLst>
            <a:ext uri="{FF2B5EF4-FFF2-40B4-BE49-F238E27FC236}">
              <a16:creationId xmlns:a16="http://schemas.microsoft.com/office/drawing/2014/main" id="{2EA73CED-5762-636D-ECB8-95907AAC0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>
            <a:extLst>
              <a:ext uri="{FF2B5EF4-FFF2-40B4-BE49-F238E27FC236}">
                <a16:creationId xmlns:a16="http://schemas.microsoft.com/office/drawing/2014/main" id="{2250782A-C96B-F2FC-346D-97CDD328AE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:notes">
            <a:extLst>
              <a:ext uri="{FF2B5EF4-FFF2-40B4-BE49-F238E27FC236}">
                <a16:creationId xmlns:a16="http://schemas.microsoft.com/office/drawing/2014/main" id="{191B9CFD-D63B-756D-6330-BDD89DAD90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88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1811850" y="1337525"/>
            <a:ext cx="14816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2632050" y="4915925"/>
            <a:ext cx="130239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grpSp>
        <p:nvGrpSpPr>
          <p:cNvPr id="12" name="Google Shape;12;p3"/>
          <p:cNvGrpSpPr/>
          <p:nvPr/>
        </p:nvGrpSpPr>
        <p:grpSpPr>
          <a:xfrm>
            <a:off x="15941078" y="8876774"/>
            <a:ext cx="1475608" cy="763057"/>
            <a:chOff x="0" y="0"/>
            <a:chExt cx="1571802" cy="812800"/>
          </a:xfrm>
        </p:grpSpPr>
        <p:sp>
          <p:nvSpPr>
            <p:cNvPr id="13" name="Google Shape;13;p3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14" name="Google Shape;14;p3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" name="Google Shape;15;p3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47375" y="1407375"/>
            <a:ext cx="15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2475" y="4187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19" name="Google Shape;19;p4"/>
          <p:cNvGrpSpPr/>
          <p:nvPr/>
        </p:nvGrpSpPr>
        <p:grpSpPr>
          <a:xfrm>
            <a:off x="15941078" y="8876774"/>
            <a:ext cx="1475608" cy="763057"/>
            <a:chOff x="0" y="0"/>
            <a:chExt cx="1571802" cy="812800"/>
          </a:xfrm>
        </p:grpSpPr>
        <p:sp>
          <p:nvSpPr>
            <p:cNvPr id="20" name="Google Shape;20;p4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21" name="Google Shape;21;p4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" name="Google Shape;22;p4"/>
          <p:cNvCxnSpPr/>
          <p:nvPr/>
        </p:nvCxnSpPr>
        <p:spPr>
          <a:xfrm>
            <a:off x="12373480" y="9585839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237948" y="681325"/>
            <a:ext cx="15964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257788" y="67424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grpSp>
        <p:nvGrpSpPr>
          <p:cNvPr id="27" name="Google Shape;27;p5"/>
          <p:cNvGrpSpPr/>
          <p:nvPr/>
        </p:nvGrpSpPr>
        <p:grpSpPr>
          <a:xfrm>
            <a:off x="1241537" y="8886299"/>
            <a:ext cx="1475608" cy="763057"/>
            <a:chOff x="0" y="0"/>
            <a:chExt cx="1571802" cy="812800"/>
          </a:xfrm>
        </p:grpSpPr>
        <p:sp>
          <p:nvSpPr>
            <p:cNvPr id="28" name="Google Shape;28;p5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29" name="Google Shape;29;p5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" name="Google Shape;30;p5"/>
          <p:cNvCxnSpPr/>
          <p:nvPr/>
        </p:nvCxnSpPr>
        <p:spPr>
          <a:xfrm>
            <a:off x="1238875" y="39512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13743780" y="8886289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747375" y="1407375"/>
            <a:ext cx="15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432975" y="4509200"/>
            <a:ext cx="5406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10044059" y="4509200"/>
            <a:ext cx="5406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36" name="Google Shape;36;p6"/>
          <p:cNvGrpSpPr/>
          <p:nvPr/>
        </p:nvGrpSpPr>
        <p:grpSpPr>
          <a:xfrm>
            <a:off x="1241537" y="8886299"/>
            <a:ext cx="1475608" cy="763057"/>
            <a:chOff x="0" y="0"/>
            <a:chExt cx="1571802" cy="812800"/>
          </a:xfrm>
        </p:grpSpPr>
        <p:sp>
          <p:nvSpPr>
            <p:cNvPr id="37" name="Google Shape;37;p6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38" name="Google Shape;38;p6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" name="Google Shape;39;p6"/>
          <p:cNvCxnSpPr/>
          <p:nvPr/>
        </p:nvCxnSpPr>
        <p:spPr>
          <a:xfrm>
            <a:off x="13743780" y="8886289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6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747375" y="1407375"/>
            <a:ext cx="15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2885750" y="4826450"/>
            <a:ext cx="6255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9370200" y="4826450"/>
            <a:ext cx="62586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45" name="Google Shape;45;p7"/>
          <p:cNvGrpSpPr/>
          <p:nvPr/>
        </p:nvGrpSpPr>
        <p:grpSpPr>
          <a:xfrm>
            <a:off x="15941078" y="8876774"/>
            <a:ext cx="1475608" cy="763057"/>
            <a:chOff x="0" y="0"/>
            <a:chExt cx="1571802" cy="812800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7" name="Google Shape;47;p7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" name="Google Shape;48;p7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747375" y="1407375"/>
            <a:ext cx="15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51" name="Google Shape;51;p8"/>
          <p:cNvGrpSpPr/>
          <p:nvPr/>
        </p:nvGrpSpPr>
        <p:grpSpPr>
          <a:xfrm>
            <a:off x="15941078" y="8876774"/>
            <a:ext cx="1475608" cy="763057"/>
            <a:chOff x="0" y="0"/>
            <a:chExt cx="1571802" cy="812800"/>
          </a:xfrm>
        </p:grpSpPr>
        <p:sp>
          <p:nvSpPr>
            <p:cNvPr id="52" name="Google Shape;52;p8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53" name="Google Shape;53;p8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4" name="Google Shape;54;p8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251050" y="2327375"/>
            <a:ext cx="139383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8721125" y="4518600"/>
            <a:ext cx="6432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3286375" y="4728150"/>
            <a:ext cx="5541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 dirty="0"/>
          </a:p>
        </p:txBody>
      </p:sp>
      <p:grpSp>
        <p:nvGrpSpPr>
          <p:cNvPr id="59" name="Google Shape;59;p9"/>
          <p:cNvGrpSpPr/>
          <p:nvPr/>
        </p:nvGrpSpPr>
        <p:grpSpPr>
          <a:xfrm>
            <a:off x="15941078" y="8876774"/>
            <a:ext cx="1475608" cy="763057"/>
            <a:chOff x="0" y="0"/>
            <a:chExt cx="1571802" cy="812800"/>
          </a:xfrm>
        </p:grpSpPr>
        <p:sp>
          <p:nvSpPr>
            <p:cNvPr id="60" name="Google Shape;60;p9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61" name="Google Shape;61;p9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" name="Google Shape;62;p9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451250" y="2889425"/>
            <a:ext cx="15537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Playfair Display"/>
              <a:buNone/>
              <a:defRPr sz="9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1258949" y="4490925"/>
            <a:ext cx="4975200" cy="37314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2513088" y="4337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 dirty="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1241537" y="8886299"/>
            <a:ext cx="1475608" cy="763057"/>
            <a:chOff x="0" y="0"/>
            <a:chExt cx="1571802" cy="812800"/>
          </a:xfrm>
        </p:grpSpPr>
        <p:sp>
          <p:nvSpPr>
            <p:cNvPr id="68" name="Google Shape;68;p10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69" name="Google Shape;69;p10"/>
            <p:cNvSpPr txBox="1"/>
            <p:nvPr/>
          </p:nvSpPr>
          <p:spPr>
            <a:xfrm>
              <a:off x="0" y="165100"/>
              <a:ext cx="1470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0" name="Google Shape;70;p10"/>
          <p:cNvCxnSpPr/>
          <p:nvPr/>
        </p:nvCxnSpPr>
        <p:spPr>
          <a:xfrm>
            <a:off x="1086475" y="3798875"/>
            <a:ext cx="3023400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47375" y="1407375"/>
            <a:ext cx="15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layfair Display"/>
              <a:buNone/>
              <a:defRPr sz="9000" i="0" u="none" strike="noStrike" cap="none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2475" y="4187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–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–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»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•"/>
              <a:defRPr sz="24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package" Target="../embeddings/Microsoft_Excel_Macro-Enabled_Worksheet.xlsm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10116925" y="3722222"/>
            <a:ext cx="8171075" cy="6564778"/>
            <a:chOff x="0" y="-57150"/>
            <a:chExt cx="2738364" cy="2200047"/>
          </a:xfrm>
        </p:grpSpPr>
        <p:sp>
          <p:nvSpPr>
            <p:cNvPr id="76" name="Google Shape;76;p11"/>
            <p:cNvSpPr/>
            <p:nvPr/>
          </p:nvSpPr>
          <p:spPr>
            <a:xfrm>
              <a:off x="0" y="0"/>
              <a:ext cx="2738364" cy="2142897"/>
            </a:xfrm>
            <a:custGeom>
              <a:avLst/>
              <a:gdLst/>
              <a:ahLst/>
              <a:cxnLst/>
              <a:rect l="l" t="t" r="r" b="b"/>
              <a:pathLst>
                <a:path w="2738364" h="2142897" extrusionOk="0">
                  <a:moveTo>
                    <a:pt x="0" y="0"/>
                  </a:moveTo>
                  <a:lnTo>
                    <a:pt x="2738364" y="0"/>
                  </a:lnTo>
                  <a:lnTo>
                    <a:pt x="2738364" y="2142897"/>
                  </a:lnTo>
                  <a:lnTo>
                    <a:pt x="0" y="2142897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77" name="Google Shape;77;p11"/>
            <p:cNvSpPr txBox="1"/>
            <p:nvPr/>
          </p:nvSpPr>
          <p:spPr>
            <a:xfrm>
              <a:off x="0" y="-57150"/>
              <a:ext cx="2738364" cy="220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3531" y="3892753"/>
            <a:ext cx="7997992" cy="6394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1"/>
          <p:cNvCxnSpPr/>
          <p:nvPr/>
        </p:nvCxnSpPr>
        <p:spPr>
          <a:xfrm>
            <a:off x="1028700" y="1019175"/>
            <a:ext cx="10543724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1"/>
          <p:cNvCxnSpPr>
            <a:cxnSpLocks/>
          </p:cNvCxnSpPr>
          <p:nvPr/>
        </p:nvCxnSpPr>
        <p:spPr>
          <a:xfrm>
            <a:off x="1028700" y="9267825"/>
            <a:ext cx="9088225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11"/>
          <p:cNvGrpSpPr/>
          <p:nvPr/>
        </p:nvGrpSpPr>
        <p:grpSpPr>
          <a:xfrm>
            <a:off x="1024022" y="1300519"/>
            <a:ext cx="13060468" cy="1679012"/>
            <a:chOff x="0" y="0"/>
            <a:chExt cx="2554342" cy="812800"/>
          </a:xfrm>
        </p:grpSpPr>
        <p:sp>
          <p:nvSpPr>
            <p:cNvPr id="82" name="Google Shape;82;p11"/>
            <p:cNvSpPr/>
            <p:nvPr/>
          </p:nvSpPr>
          <p:spPr>
            <a:xfrm>
              <a:off x="0" y="0"/>
              <a:ext cx="2554342" cy="812800"/>
            </a:xfrm>
            <a:custGeom>
              <a:avLst/>
              <a:gdLst/>
              <a:ahLst/>
              <a:cxnLst/>
              <a:rect l="l" t="t" r="r" b="b"/>
              <a:pathLst>
                <a:path w="2554342" h="812800" extrusionOk="0">
                  <a:moveTo>
                    <a:pt x="2554342" y="406400"/>
                  </a:moveTo>
                  <a:lnTo>
                    <a:pt x="2147942" y="0"/>
                  </a:lnTo>
                  <a:lnTo>
                    <a:pt x="214794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147942" y="609600"/>
                  </a:lnTo>
                  <a:lnTo>
                    <a:pt x="2147942" y="812800"/>
                  </a:lnTo>
                  <a:lnTo>
                    <a:pt x="255434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83" name="Google Shape;83;p11"/>
            <p:cNvSpPr txBox="1"/>
            <p:nvPr/>
          </p:nvSpPr>
          <p:spPr>
            <a:xfrm>
              <a:off x="0" y="165100"/>
              <a:ext cx="2452741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1"/>
          <p:cNvSpPr txBox="1"/>
          <p:nvPr/>
        </p:nvSpPr>
        <p:spPr>
          <a:xfrm>
            <a:off x="1028699" y="1544688"/>
            <a:ext cx="1376547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Comp 693 Industrial Project</a:t>
            </a:r>
            <a:endParaRPr sz="70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2" name="Google Shape;84;p11">
            <a:extLst>
              <a:ext uri="{FF2B5EF4-FFF2-40B4-BE49-F238E27FC236}">
                <a16:creationId xmlns:a16="http://schemas.microsoft.com/office/drawing/2014/main" id="{0C3DD889-092C-5446-48DB-C038C5A7D6F9}"/>
              </a:ext>
            </a:extLst>
          </p:cNvPr>
          <p:cNvSpPr txBox="1"/>
          <p:nvPr/>
        </p:nvSpPr>
        <p:spPr>
          <a:xfrm>
            <a:off x="1024022" y="7370470"/>
            <a:ext cx="11328313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Student Name: </a:t>
            </a:r>
            <a:r>
              <a:rPr lang="en-US" sz="4000" i="0" u="none" strike="noStrike" cap="none" dirty="0" err="1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Junhua</a:t>
            </a:r>
            <a:r>
              <a:rPr lang="en-US" sz="4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Tang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Student ID:1161432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Presented on: 3</a:t>
            </a:r>
            <a:r>
              <a:rPr lang="en-US" sz="4000" baseline="30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rd</a:t>
            </a:r>
            <a:r>
              <a:rPr lang="en-US" sz="4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Nov, 2025</a:t>
            </a:r>
            <a:endParaRPr sz="40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4" name="Google Shape;84;p11">
            <a:extLst>
              <a:ext uri="{FF2B5EF4-FFF2-40B4-BE49-F238E27FC236}">
                <a16:creationId xmlns:a16="http://schemas.microsoft.com/office/drawing/2014/main" id="{B9CE4773-188A-0BDC-2B9F-8D091FDC44E0}"/>
              </a:ext>
            </a:extLst>
          </p:cNvPr>
          <p:cNvSpPr txBox="1"/>
          <p:nvPr/>
        </p:nvSpPr>
        <p:spPr>
          <a:xfrm>
            <a:off x="1024022" y="4447880"/>
            <a:ext cx="1132831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Residential Sales Price Analysis for Christchurch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(Research Project)</a:t>
            </a:r>
            <a:endParaRPr sz="40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E17B77B9-DF4D-683D-961F-3A46B907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>
            <a:extLst>
              <a:ext uri="{FF2B5EF4-FFF2-40B4-BE49-F238E27FC236}">
                <a16:creationId xmlns:a16="http://schemas.microsoft.com/office/drawing/2014/main" id="{2190E282-7EE7-B830-EBE8-BE3C09B7F4AA}"/>
              </a:ext>
            </a:extLst>
          </p:cNvPr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>
            <a:extLst>
              <a:ext uri="{FF2B5EF4-FFF2-40B4-BE49-F238E27FC236}">
                <a16:creationId xmlns:a16="http://schemas.microsoft.com/office/drawing/2014/main" id="{13FBB661-1E35-B70D-3B1F-8735B97A9EF2}"/>
              </a:ext>
            </a:extLst>
          </p:cNvPr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isks and Challenges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3" name="Google Shape;165;p15">
            <a:extLst>
              <a:ext uri="{FF2B5EF4-FFF2-40B4-BE49-F238E27FC236}">
                <a16:creationId xmlns:a16="http://schemas.microsoft.com/office/drawing/2014/main" id="{2875FBF3-CC15-3FFC-90ED-05C5CB74E64C}"/>
              </a:ext>
            </a:extLst>
          </p:cNvPr>
          <p:cNvGrpSpPr/>
          <p:nvPr/>
        </p:nvGrpSpPr>
        <p:grpSpPr>
          <a:xfrm>
            <a:off x="1028700" y="1668437"/>
            <a:ext cx="10771030" cy="1148945"/>
            <a:chOff x="0" y="-57150"/>
            <a:chExt cx="3699889" cy="385045"/>
          </a:xfrm>
        </p:grpSpPr>
        <p:sp>
          <p:nvSpPr>
            <p:cNvPr id="4" name="Google Shape;166;p15">
              <a:extLst>
                <a:ext uri="{FF2B5EF4-FFF2-40B4-BE49-F238E27FC236}">
                  <a16:creationId xmlns:a16="http://schemas.microsoft.com/office/drawing/2014/main" id="{DE14D423-0B84-037C-ADC2-91FC46CAB139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5" name="Google Shape;167;p15">
              <a:extLst>
                <a:ext uri="{FF2B5EF4-FFF2-40B4-BE49-F238E27FC236}">
                  <a16:creationId xmlns:a16="http://schemas.microsoft.com/office/drawing/2014/main" id="{FBB8217F-85EB-4559-A8DE-FE1DAA9535F1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77;p15">
            <a:extLst>
              <a:ext uri="{FF2B5EF4-FFF2-40B4-BE49-F238E27FC236}">
                <a16:creationId xmlns:a16="http://schemas.microsoft.com/office/drawing/2014/main" id="{6279B895-5B1D-59FF-AB95-AECDA7FA43BD}"/>
              </a:ext>
            </a:extLst>
          </p:cNvPr>
          <p:cNvSpPr txBox="1"/>
          <p:nvPr/>
        </p:nvSpPr>
        <p:spPr>
          <a:xfrm>
            <a:off x="1245602" y="2005073"/>
            <a:ext cx="6165132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Goodness of Fit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56D14B-FDE3-03AA-25FB-70CA2EE17759}"/>
              </a:ext>
            </a:extLst>
          </p:cNvPr>
          <p:cNvSpPr txBox="1"/>
          <p:nvPr/>
        </p:nvSpPr>
        <p:spPr>
          <a:xfrm>
            <a:off x="1028700" y="3098042"/>
            <a:ext cx="10771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Current variable insufficient to uncover all information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Residual Diagnostics indicated no independence.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3359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9"/>
          <p:cNvGrpSpPr/>
          <p:nvPr/>
        </p:nvGrpSpPr>
        <p:grpSpPr>
          <a:xfrm>
            <a:off x="532081" y="-170531"/>
            <a:ext cx="5727292" cy="10457531"/>
            <a:chOff x="0" y="-57150"/>
            <a:chExt cx="1919381" cy="3504622"/>
          </a:xfrm>
        </p:grpSpPr>
        <p:sp>
          <p:nvSpPr>
            <p:cNvPr id="254" name="Google Shape;254;p19"/>
            <p:cNvSpPr/>
            <p:nvPr/>
          </p:nvSpPr>
          <p:spPr>
            <a:xfrm>
              <a:off x="0" y="0"/>
              <a:ext cx="1919381" cy="3447472"/>
            </a:xfrm>
            <a:custGeom>
              <a:avLst/>
              <a:gdLst/>
              <a:ahLst/>
              <a:cxnLst/>
              <a:rect l="l" t="t" r="r" b="b"/>
              <a:pathLst>
                <a:path w="1919381" h="3447472" extrusionOk="0">
                  <a:moveTo>
                    <a:pt x="0" y="0"/>
                  </a:moveTo>
                  <a:lnTo>
                    <a:pt x="1919381" y="0"/>
                  </a:lnTo>
                  <a:lnTo>
                    <a:pt x="1919381" y="3447472"/>
                  </a:lnTo>
                  <a:lnTo>
                    <a:pt x="0" y="3447472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255" name="Google Shape;255;p19"/>
            <p:cNvSpPr txBox="1"/>
            <p:nvPr/>
          </p:nvSpPr>
          <p:spPr>
            <a:xfrm>
              <a:off x="0" y="-57150"/>
              <a:ext cx="1919381" cy="350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91375" y="-23353"/>
            <a:ext cx="10255398" cy="1031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75" y="3621696"/>
            <a:ext cx="3338125" cy="50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4528" y="3630853"/>
            <a:ext cx="3338126" cy="50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1150" y="3630850"/>
            <a:ext cx="3338125" cy="5010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19"/>
          <p:cNvGrpSpPr/>
          <p:nvPr/>
        </p:nvGrpSpPr>
        <p:grpSpPr>
          <a:xfrm>
            <a:off x="0" y="-170531"/>
            <a:ext cx="532081" cy="10457531"/>
            <a:chOff x="0" y="-57150"/>
            <a:chExt cx="178316" cy="3504622"/>
          </a:xfrm>
        </p:grpSpPr>
        <p:sp>
          <p:nvSpPr>
            <p:cNvPr id="261" name="Google Shape;261;p19"/>
            <p:cNvSpPr/>
            <p:nvPr/>
          </p:nvSpPr>
          <p:spPr>
            <a:xfrm>
              <a:off x="0" y="0"/>
              <a:ext cx="178316" cy="3447472"/>
            </a:xfrm>
            <a:custGeom>
              <a:avLst/>
              <a:gdLst/>
              <a:ahLst/>
              <a:cxnLst/>
              <a:rect l="l" t="t" r="r" b="b"/>
              <a:pathLst>
                <a:path w="178316" h="3447472" extrusionOk="0">
                  <a:moveTo>
                    <a:pt x="0" y="0"/>
                  </a:moveTo>
                  <a:lnTo>
                    <a:pt x="178316" y="0"/>
                  </a:lnTo>
                  <a:lnTo>
                    <a:pt x="178316" y="3447472"/>
                  </a:lnTo>
                  <a:lnTo>
                    <a:pt x="0" y="3447472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2" name="Google Shape;262;p19"/>
            <p:cNvSpPr txBox="1"/>
            <p:nvPr/>
          </p:nvSpPr>
          <p:spPr>
            <a:xfrm>
              <a:off x="0" y="-57150"/>
              <a:ext cx="178316" cy="350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19"/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4" name="Google Shape;264;p19"/>
          <p:cNvGrpSpPr/>
          <p:nvPr/>
        </p:nvGrpSpPr>
        <p:grpSpPr>
          <a:xfrm>
            <a:off x="13045332" y="-129636"/>
            <a:ext cx="5242668" cy="1321649"/>
            <a:chOff x="0" y="-57150"/>
            <a:chExt cx="2311222" cy="582647"/>
          </a:xfrm>
        </p:grpSpPr>
        <p:sp>
          <p:nvSpPr>
            <p:cNvPr id="265" name="Google Shape;265;p19"/>
            <p:cNvSpPr/>
            <p:nvPr/>
          </p:nvSpPr>
          <p:spPr>
            <a:xfrm>
              <a:off x="0" y="0"/>
              <a:ext cx="2311222" cy="525497"/>
            </a:xfrm>
            <a:custGeom>
              <a:avLst/>
              <a:gdLst/>
              <a:ahLst/>
              <a:cxnLst/>
              <a:rect l="l" t="t" r="r" b="b"/>
              <a:pathLst>
                <a:path w="2311222" h="525497" extrusionOk="0">
                  <a:moveTo>
                    <a:pt x="0" y="0"/>
                  </a:moveTo>
                  <a:lnTo>
                    <a:pt x="2311222" y="0"/>
                  </a:lnTo>
                  <a:lnTo>
                    <a:pt x="2311222" y="525497"/>
                  </a:lnTo>
                  <a:lnTo>
                    <a:pt x="0" y="525497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</p:sp>
        <p:sp>
          <p:nvSpPr>
            <p:cNvPr id="266" name="Google Shape;266;p19"/>
            <p:cNvSpPr txBox="1"/>
            <p:nvPr/>
          </p:nvSpPr>
          <p:spPr>
            <a:xfrm>
              <a:off x="0" y="-57150"/>
              <a:ext cx="2311222" cy="582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9"/>
          <p:cNvSpPr txBox="1"/>
          <p:nvPr/>
        </p:nvSpPr>
        <p:spPr>
          <a:xfrm>
            <a:off x="1028700" y="1019175"/>
            <a:ext cx="11315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esult &amp;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Outcomes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/>
          <p:nvPr/>
        </p:nvSpPr>
        <p:spPr>
          <a:xfrm>
            <a:off x="1028700" y="1019175"/>
            <a:ext cx="10142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D</a:t>
            </a:r>
            <a:r>
              <a:rPr lang="en-US" sz="9000" i="0" u="none" strike="noStrike" cap="none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ata Collection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/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936DB41-A5F1-24C7-B1FB-114C1B082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626248"/>
              </p:ext>
            </p:extLst>
          </p:nvPr>
        </p:nvGraphicFramePr>
        <p:xfrm>
          <a:off x="9861467" y="268116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92417" progId="Excel.SheetMacroEnabled.12">
                  <p:embed/>
                </p:oleObj>
              </mc:Choice>
              <mc:Fallback>
                <p:oleObj name="Macro-Enabled Worksheet" showAsIcon="1" r:id="rId3" imgW="914400" imgH="79241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61467" y="268116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93990CE-1A95-C13F-1A60-34CAB6E0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58" y="2811578"/>
            <a:ext cx="5982218" cy="2331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EE2253-E49A-EF53-C302-793F8D57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58" y="5313147"/>
            <a:ext cx="7856901" cy="2629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DCBB3D-BBEA-3FC9-B889-E2C283E74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172" y="5313147"/>
            <a:ext cx="8009314" cy="20347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18F9E3-6287-8F25-B6CB-D260BF38D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58" y="8111922"/>
            <a:ext cx="15808606" cy="2148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612CB142-9CCE-46CA-2165-04436667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69582F68-4119-6BA4-3864-B508BC3407BF}"/>
              </a:ext>
            </a:extLst>
          </p:cNvPr>
          <p:cNvSpPr txBox="1"/>
          <p:nvPr/>
        </p:nvSpPr>
        <p:spPr>
          <a:xfrm>
            <a:off x="1028700" y="1019175"/>
            <a:ext cx="10142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D</a:t>
            </a: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ata 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Processing</a:t>
            </a: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3A3CB84F-481C-BB5C-BE57-2DEDC1C22C0A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D4FFE43-841B-5E02-8CC0-2C57F9EB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681168"/>
            <a:ext cx="11554536" cy="53352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3F81D9-D996-F500-6BC8-9DB7917D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8287728"/>
            <a:ext cx="595935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6B172C4F-5E2E-3DD7-DAA4-72039627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E77E00E6-A2DE-2619-B3C2-9D9FA3306A82}"/>
              </a:ext>
            </a:extLst>
          </p:cNvPr>
          <p:cNvSpPr txBox="1"/>
          <p:nvPr/>
        </p:nvSpPr>
        <p:spPr>
          <a:xfrm>
            <a:off x="1028700" y="1019175"/>
            <a:ext cx="10142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Map Visualization</a:t>
            </a: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D0A70D6B-FF43-2BFE-EAEA-82836C39F703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02EE24C-DB2A-DBC3-0381-BB6D6ED10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10" y="3100692"/>
            <a:ext cx="5383873" cy="50583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3C0FFD-3863-F7DF-56BC-151E0C77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428" y="3100690"/>
            <a:ext cx="4911144" cy="5058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5DD597-FFEA-7675-A7DB-C569DC41A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0629" y="3100691"/>
            <a:ext cx="5434885" cy="5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41C4798B-7D4D-50E5-BC90-73638E3B5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FD2A122D-8F4B-D0F3-24B1-297055567397}"/>
              </a:ext>
            </a:extLst>
          </p:cNvPr>
          <p:cNvSpPr txBox="1"/>
          <p:nvPr/>
        </p:nvSpPr>
        <p:spPr>
          <a:xfrm>
            <a:off x="1028700" y="1019175"/>
            <a:ext cx="10142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Correlation</a:t>
            </a:r>
            <a:endParaRPr lang="en-US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F19FD632-9225-80DF-87B6-CEED9628FA1E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01E5C-1765-70C3-953D-6F946EC1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7" y="2681168"/>
            <a:ext cx="7534275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6ADA7-0361-DF7A-D016-EB1594124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18" y="2409825"/>
            <a:ext cx="7102685" cy="710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8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4C92482F-11EB-F9C6-A2D9-9B446B09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5D328969-A0AE-E6D9-8BB4-1B9B3A7F48E8}"/>
              </a:ext>
            </a:extLst>
          </p:cNvPr>
          <p:cNvSpPr txBox="1"/>
          <p:nvPr/>
        </p:nvSpPr>
        <p:spPr>
          <a:xfrm>
            <a:off x="1028700" y="1019175"/>
            <a:ext cx="101427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Modeling</a:t>
            </a:r>
            <a:endParaRPr lang="en-US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195B94F1-62F4-8078-4E5E-1818BEB7DFAA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48BD40-A4A6-9756-8347-AB52BE35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353" y="1633948"/>
            <a:ext cx="4701947" cy="4282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168A1F-3CC8-B23D-E998-BE41369B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7355" y="5916759"/>
            <a:ext cx="4709568" cy="39398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EDBEBA-A640-CDC5-01AE-8B8053D49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16" y="2830629"/>
            <a:ext cx="11177013" cy="55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2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43FD43E6-ACEC-027D-165A-3436BF3A5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AF3840CE-1EC3-A06F-5A2A-A999694067B0}"/>
              </a:ext>
            </a:extLst>
          </p:cNvPr>
          <p:cNvSpPr txBox="1"/>
          <p:nvPr/>
        </p:nvSpPr>
        <p:spPr>
          <a:xfrm>
            <a:off x="1028699" y="1019175"/>
            <a:ext cx="125371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Boxplot of Coefficient</a:t>
            </a:r>
            <a:endParaRPr lang="en-US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CFDD72FD-0B0E-5508-BE02-BFA593A1466F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BD4A01-0AF7-B116-85CE-017DD119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9" y="2890958"/>
            <a:ext cx="7288189" cy="648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3838DB72-6ADA-731E-1F76-6A052DCC7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>
            <a:extLst>
              <a:ext uri="{FF2B5EF4-FFF2-40B4-BE49-F238E27FC236}">
                <a16:creationId xmlns:a16="http://schemas.microsoft.com/office/drawing/2014/main" id="{3198915A-B146-6D0C-09EC-5D186CDB295E}"/>
              </a:ext>
            </a:extLst>
          </p:cNvPr>
          <p:cNvSpPr txBox="1"/>
          <p:nvPr/>
        </p:nvSpPr>
        <p:spPr>
          <a:xfrm>
            <a:off x="1028699" y="1019175"/>
            <a:ext cx="125371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Test &amp; Validation</a:t>
            </a:r>
            <a:endParaRPr lang="en-US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282" name="Google Shape;282;p20">
            <a:extLst>
              <a:ext uri="{FF2B5EF4-FFF2-40B4-BE49-F238E27FC236}">
                <a16:creationId xmlns:a16="http://schemas.microsoft.com/office/drawing/2014/main" id="{CE3F2147-A850-044B-1C55-A4294FD1A4E3}"/>
              </a:ext>
            </a:extLst>
          </p:cNvPr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FBA4650-D61E-1581-516D-7B110760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84" y="3800476"/>
            <a:ext cx="6528711" cy="5941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5BB97-FC08-630A-EC2C-4BA8F9E4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293" y="2577360"/>
            <a:ext cx="3589331" cy="2446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332B68-CBE6-12C9-2ED0-3BEEAD0F3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278" y="5263409"/>
            <a:ext cx="9487722" cy="19813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4F31CD-37B2-72CC-98D9-90680C4AB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278" y="7484598"/>
            <a:ext cx="9472481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7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7"/>
          <p:cNvGrpSpPr/>
          <p:nvPr/>
        </p:nvGrpSpPr>
        <p:grpSpPr>
          <a:xfrm>
            <a:off x="10224915" y="-170531"/>
            <a:ext cx="8063085" cy="10623071"/>
            <a:chOff x="0" y="-57150"/>
            <a:chExt cx="2702173" cy="3560099"/>
          </a:xfrm>
        </p:grpSpPr>
        <p:sp>
          <p:nvSpPr>
            <p:cNvPr id="424" name="Google Shape;424;p27"/>
            <p:cNvSpPr/>
            <p:nvPr/>
          </p:nvSpPr>
          <p:spPr>
            <a:xfrm>
              <a:off x="0" y="0"/>
              <a:ext cx="2702173" cy="3502949"/>
            </a:xfrm>
            <a:custGeom>
              <a:avLst/>
              <a:gdLst/>
              <a:ahLst/>
              <a:cxnLst/>
              <a:rect l="l" t="t" r="r" b="b"/>
              <a:pathLst>
                <a:path w="2702173" h="3502949" extrusionOk="0">
                  <a:moveTo>
                    <a:pt x="0" y="0"/>
                  </a:moveTo>
                  <a:lnTo>
                    <a:pt x="2702173" y="0"/>
                  </a:lnTo>
                  <a:lnTo>
                    <a:pt x="2702173" y="3502949"/>
                  </a:lnTo>
                  <a:lnTo>
                    <a:pt x="0" y="3502949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425" name="Google Shape;425;p27"/>
            <p:cNvSpPr txBox="1"/>
            <p:nvPr/>
          </p:nvSpPr>
          <p:spPr>
            <a:xfrm>
              <a:off x="0" y="-57150"/>
              <a:ext cx="2702173" cy="356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6" name="Google Shape;4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275" y="-52319"/>
            <a:ext cx="10255398" cy="10310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27"/>
          <p:cNvCxnSpPr/>
          <p:nvPr/>
        </p:nvCxnSpPr>
        <p:spPr>
          <a:xfrm>
            <a:off x="1028700" y="253606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4" name="Google Shape;434;p27"/>
          <p:cNvGrpSpPr/>
          <p:nvPr/>
        </p:nvGrpSpPr>
        <p:grpSpPr>
          <a:xfrm>
            <a:off x="15941078" y="8876774"/>
            <a:ext cx="1475599" cy="763052"/>
            <a:chOff x="0" y="0"/>
            <a:chExt cx="1571802" cy="812800"/>
          </a:xfrm>
        </p:grpSpPr>
        <p:sp>
          <p:nvSpPr>
            <p:cNvPr id="435" name="Google Shape;435;p27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6" name="Google Shape;436;p27"/>
            <p:cNvSpPr txBox="1"/>
            <p:nvPr/>
          </p:nvSpPr>
          <p:spPr>
            <a:xfrm>
              <a:off x="0" y="165100"/>
              <a:ext cx="147020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27"/>
          <p:cNvSpPr txBox="1"/>
          <p:nvPr/>
        </p:nvSpPr>
        <p:spPr>
          <a:xfrm>
            <a:off x="1028700" y="1145415"/>
            <a:ext cx="84648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Reflection</a:t>
            </a: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4E66F1-72CF-7B4C-A1DD-6AC9F6E6DA90}"/>
                  </a:ext>
                </a:extLst>
              </p:cNvPr>
              <p:cNvSpPr txBox="1"/>
              <p:nvPr/>
            </p:nvSpPr>
            <p:spPr>
              <a:xfrm>
                <a:off x="1028700" y="3855540"/>
                <a:ext cx="8464800" cy="231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All coding runs smoothly.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Moran’s I of the housing prices is 0.48.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hits 0.308.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Residuals of the model are independent.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In terms of predicative performance, MAPE is 0.78%.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Moran’s I of coefficient of the liquor store variable (i.e. the proximity of liquor store) is 0.77. </a:t>
                </a:r>
                <a:endParaRPr lang="zh-CN" altLang="zh-CN" sz="18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The results in the maps are consistent with the conclusions in the research. </a:t>
                </a:r>
                <a:endParaRPr lang="zh-CN" altLang="zh-CN" sz="18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4E66F1-72CF-7B4C-A1DD-6AC9F6E6D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855540"/>
                <a:ext cx="8464800" cy="2314544"/>
              </a:xfrm>
              <a:prstGeom prst="rect">
                <a:avLst/>
              </a:prstGeom>
              <a:blipFill>
                <a:blip r:embed="rId4"/>
                <a:stretch>
                  <a:fillRect l="-504" t="-1316" b="-2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165;p15">
            <a:extLst>
              <a:ext uri="{FF2B5EF4-FFF2-40B4-BE49-F238E27FC236}">
                <a16:creationId xmlns:a16="http://schemas.microsoft.com/office/drawing/2014/main" id="{1F9A1DAE-6CEE-DB1B-F219-5357C4F3C07A}"/>
              </a:ext>
            </a:extLst>
          </p:cNvPr>
          <p:cNvGrpSpPr/>
          <p:nvPr/>
        </p:nvGrpSpPr>
        <p:grpSpPr>
          <a:xfrm>
            <a:off x="1028700" y="2536065"/>
            <a:ext cx="9493724" cy="1148945"/>
            <a:chOff x="0" y="-57150"/>
            <a:chExt cx="3699889" cy="385045"/>
          </a:xfrm>
        </p:grpSpPr>
        <p:sp>
          <p:nvSpPr>
            <p:cNvPr id="4" name="Google Shape;166;p15">
              <a:extLst>
                <a:ext uri="{FF2B5EF4-FFF2-40B4-BE49-F238E27FC236}">
                  <a16:creationId xmlns:a16="http://schemas.microsoft.com/office/drawing/2014/main" id="{D12000D5-6D26-7CE1-4417-F1C75C901D2B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5" name="Google Shape;167;p15">
              <a:extLst>
                <a:ext uri="{FF2B5EF4-FFF2-40B4-BE49-F238E27FC236}">
                  <a16:creationId xmlns:a16="http://schemas.microsoft.com/office/drawing/2014/main" id="{6322F80C-F338-0B8E-0ECC-D9DADD1417D7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>
                <a:lnSpc>
                  <a:spcPct val="186611"/>
                </a:lnSpc>
              </a:pPr>
              <a:r>
                <a:rPr lang="en-US" altLang="zh-CN" sz="3500" dirty="0"/>
                <a:t>The overall goal and all subgoals are achieved </a:t>
              </a:r>
              <a:endParaRPr lang="zh-CN" altLang="zh-CN" sz="3500" dirty="0"/>
            </a:p>
          </p:txBody>
        </p:sp>
      </p:grpSp>
      <p:grpSp>
        <p:nvGrpSpPr>
          <p:cNvPr id="6" name="Google Shape;165;p15">
            <a:extLst>
              <a:ext uri="{FF2B5EF4-FFF2-40B4-BE49-F238E27FC236}">
                <a16:creationId xmlns:a16="http://schemas.microsoft.com/office/drawing/2014/main" id="{7E899A23-EC7E-BC54-BD70-91419ED71ED1}"/>
              </a:ext>
            </a:extLst>
          </p:cNvPr>
          <p:cNvGrpSpPr/>
          <p:nvPr/>
        </p:nvGrpSpPr>
        <p:grpSpPr>
          <a:xfrm>
            <a:off x="1028700" y="6132412"/>
            <a:ext cx="9493724" cy="1148945"/>
            <a:chOff x="0" y="-57150"/>
            <a:chExt cx="3699889" cy="385045"/>
          </a:xfrm>
        </p:grpSpPr>
        <p:sp>
          <p:nvSpPr>
            <p:cNvPr id="7" name="Google Shape;166;p15">
              <a:extLst>
                <a:ext uri="{FF2B5EF4-FFF2-40B4-BE49-F238E27FC236}">
                  <a16:creationId xmlns:a16="http://schemas.microsoft.com/office/drawing/2014/main" id="{54BBBE5D-5F9D-ACCA-EB07-B2A45708FA75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8" name="Google Shape;167;p15">
              <a:extLst>
                <a:ext uri="{FF2B5EF4-FFF2-40B4-BE49-F238E27FC236}">
                  <a16:creationId xmlns:a16="http://schemas.microsoft.com/office/drawing/2014/main" id="{62024D39-C626-95FC-1184-9A7A152AE727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>
                <a:lnSpc>
                  <a:spcPct val="186611"/>
                </a:lnSpc>
              </a:pPr>
              <a:r>
                <a:rPr lang="en-US" altLang="zh-CN" sz="3500" dirty="0"/>
                <a:t>Extension of Learning</a:t>
              </a:r>
              <a:endParaRPr lang="zh-CN" altLang="zh-CN" sz="3500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7637E24-1799-0BDE-E41C-27637A9E6833}"/>
              </a:ext>
            </a:extLst>
          </p:cNvPr>
          <p:cNvSpPr txBox="1"/>
          <p:nvPr/>
        </p:nvSpPr>
        <p:spPr>
          <a:xfrm>
            <a:off x="908152" y="7479593"/>
            <a:ext cx="846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GIS spatial data analysis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GIS libraries in Python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Data Analysis suing Python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Statistical Model (GWR)</a:t>
            </a:r>
            <a:endParaRPr lang="zh-CN" altLang="zh-CN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3"/>
          <p:cNvGrpSpPr/>
          <p:nvPr/>
        </p:nvGrpSpPr>
        <p:grpSpPr>
          <a:xfrm>
            <a:off x="11093438" y="-457634"/>
            <a:ext cx="7194562" cy="7630883"/>
            <a:chOff x="0" y="-57150"/>
            <a:chExt cx="2411106" cy="2557330"/>
          </a:xfrm>
        </p:grpSpPr>
        <p:sp>
          <p:nvSpPr>
            <p:cNvPr id="123" name="Google Shape;123;p13"/>
            <p:cNvSpPr/>
            <p:nvPr/>
          </p:nvSpPr>
          <p:spPr>
            <a:xfrm>
              <a:off x="0" y="0"/>
              <a:ext cx="2411106" cy="2500180"/>
            </a:xfrm>
            <a:custGeom>
              <a:avLst/>
              <a:gdLst/>
              <a:ahLst/>
              <a:cxnLst/>
              <a:rect l="l" t="t" r="r" b="b"/>
              <a:pathLst>
                <a:path w="2411106" h="2500180" extrusionOk="0">
                  <a:moveTo>
                    <a:pt x="0" y="0"/>
                  </a:moveTo>
                  <a:lnTo>
                    <a:pt x="2411106" y="0"/>
                  </a:lnTo>
                  <a:lnTo>
                    <a:pt x="2411106" y="2500180"/>
                  </a:lnTo>
                  <a:lnTo>
                    <a:pt x="0" y="2500180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</p:sp>
        <p:sp>
          <p:nvSpPr>
            <p:cNvPr id="124" name="Google Shape;124;p13"/>
            <p:cNvSpPr txBox="1"/>
            <p:nvPr/>
          </p:nvSpPr>
          <p:spPr>
            <a:xfrm>
              <a:off x="0" y="-57150"/>
              <a:ext cx="2411106" cy="2557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3"/>
          <p:cNvGrpSpPr/>
          <p:nvPr/>
        </p:nvGrpSpPr>
        <p:grpSpPr>
          <a:xfrm>
            <a:off x="7316146" y="7002718"/>
            <a:ext cx="10971854" cy="3284282"/>
            <a:chOff x="0" y="-57150"/>
            <a:chExt cx="3676986" cy="1100658"/>
          </a:xfrm>
        </p:grpSpPr>
        <p:sp>
          <p:nvSpPr>
            <p:cNvPr id="126" name="Google Shape;126;p13"/>
            <p:cNvSpPr/>
            <p:nvPr/>
          </p:nvSpPr>
          <p:spPr>
            <a:xfrm>
              <a:off x="0" y="0"/>
              <a:ext cx="3676986" cy="1043508"/>
            </a:xfrm>
            <a:custGeom>
              <a:avLst/>
              <a:gdLst/>
              <a:ahLst/>
              <a:cxnLst/>
              <a:rect l="l" t="t" r="r" b="b"/>
              <a:pathLst>
                <a:path w="3676986" h="1043508" extrusionOk="0">
                  <a:moveTo>
                    <a:pt x="0" y="0"/>
                  </a:moveTo>
                  <a:lnTo>
                    <a:pt x="3676986" y="0"/>
                  </a:lnTo>
                  <a:lnTo>
                    <a:pt x="3676986" y="1043508"/>
                  </a:lnTo>
                  <a:lnTo>
                    <a:pt x="0" y="1043508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127" name="Google Shape;127;p13"/>
            <p:cNvSpPr txBox="1"/>
            <p:nvPr/>
          </p:nvSpPr>
          <p:spPr>
            <a:xfrm>
              <a:off x="0" y="-57150"/>
              <a:ext cx="3676986" cy="1100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485" y="7143248"/>
            <a:ext cx="10971750" cy="11032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3"/>
          <p:cNvCxnSpPr/>
          <p:nvPr/>
        </p:nvCxnSpPr>
        <p:spPr>
          <a:xfrm>
            <a:off x="9468237" y="9267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1" name="Google Shape;131;p13"/>
          <p:cNvGrpSpPr/>
          <p:nvPr/>
        </p:nvGrpSpPr>
        <p:grpSpPr>
          <a:xfrm>
            <a:off x="0" y="-170531"/>
            <a:ext cx="2341436" cy="1885038"/>
            <a:chOff x="0" y="-57150"/>
            <a:chExt cx="784683" cy="631731"/>
          </a:xfrm>
        </p:grpSpPr>
        <p:sp>
          <p:nvSpPr>
            <p:cNvPr id="132" name="Google Shape;132;p13"/>
            <p:cNvSpPr/>
            <p:nvPr/>
          </p:nvSpPr>
          <p:spPr>
            <a:xfrm>
              <a:off x="0" y="0"/>
              <a:ext cx="784683" cy="574581"/>
            </a:xfrm>
            <a:custGeom>
              <a:avLst/>
              <a:gdLst/>
              <a:ahLst/>
              <a:cxnLst/>
              <a:rect l="l" t="t" r="r" b="b"/>
              <a:pathLst>
                <a:path w="784683" h="574581" extrusionOk="0">
                  <a:moveTo>
                    <a:pt x="0" y="0"/>
                  </a:moveTo>
                  <a:lnTo>
                    <a:pt x="784683" y="0"/>
                  </a:lnTo>
                  <a:lnTo>
                    <a:pt x="784683" y="574581"/>
                  </a:lnTo>
                  <a:lnTo>
                    <a:pt x="0" y="574581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133" name="Google Shape;133;p13"/>
            <p:cNvSpPr txBox="1"/>
            <p:nvPr/>
          </p:nvSpPr>
          <p:spPr>
            <a:xfrm>
              <a:off x="0" y="-57150"/>
              <a:ext cx="784683" cy="631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3"/>
          <p:cNvGrpSpPr/>
          <p:nvPr/>
        </p:nvGrpSpPr>
        <p:grpSpPr>
          <a:xfrm>
            <a:off x="1241537" y="8886299"/>
            <a:ext cx="1475599" cy="763052"/>
            <a:chOff x="0" y="0"/>
            <a:chExt cx="1571802" cy="812800"/>
          </a:xfrm>
        </p:grpSpPr>
        <p:sp>
          <p:nvSpPr>
            <p:cNvPr id="135" name="Google Shape;135;p13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136" name="Google Shape;136;p13"/>
            <p:cNvSpPr txBox="1"/>
            <p:nvPr/>
          </p:nvSpPr>
          <p:spPr>
            <a:xfrm>
              <a:off x="0" y="165100"/>
              <a:ext cx="147020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3"/>
          <p:cNvSpPr txBox="1"/>
          <p:nvPr/>
        </p:nvSpPr>
        <p:spPr>
          <a:xfrm>
            <a:off x="1241537" y="4165456"/>
            <a:ext cx="8226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Introduction</a:t>
            </a:r>
            <a:endParaRPr sz="80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1766125" y="2263025"/>
            <a:ext cx="1475700" cy="21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01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1241537" y="2451941"/>
            <a:ext cx="524589" cy="137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3A3E3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8"/>
          <p:cNvGrpSpPr/>
          <p:nvPr/>
        </p:nvGrpSpPr>
        <p:grpSpPr>
          <a:xfrm>
            <a:off x="8884435" y="-170531"/>
            <a:ext cx="9403565" cy="10623071"/>
            <a:chOff x="0" y="-57150"/>
            <a:chExt cx="3151407" cy="3560099"/>
          </a:xfrm>
        </p:grpSpPr>
        <p:sp>
          <p:nvSpPr>
            <p:cNvPr id="448" name="Google Shape;448;p28"/>
            <p:cNvSpPr/>
            <p:nvPr/>
          </p:nvSpPr>
          <p:spPr>
            <a:xfrm>
              <a:off x="0" y="0"/>
              <a:ext cx="3151407" cy="3502949"/>
            </a:xfrm>
            <a:custGeom>
              <a:avLst/>
              <a:gdLst/>
              <a:ahLst/>
              <a:cxnLst/>
              <a:rect l="l" t="t" r="r" b="b"/>
              <a:pathLst>
                <a:path w="3151407" h="3502949" extrusionOk="0">
                  <a:moveTo>
                    <a:pt x="0" y="0"/>
                  </a:moveTo>
                  <a:lnTo>
                    <a:pt x="3151407" y="0"/>
                  </a:lnTo>
                  <a:lnTo>
                    <a:pt x="3151407" y="3502949"/>
                  </a:lnTo>
                  <a:lnTo>
                    <a:pt x="0" y="3502949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449" name="Google Shape;449;p28"/>
            <p:cNvSpPr txBox="1"/>
            <p:nvPr/>
          </p:nvSpPr>
          <p:spPr>
            <a:xfrm>
              <a:off x="0" y="-57150"/>
              <a:ext cx="3151407" cy="356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28"/>
          <p:cNvSpPr txBox="1"/>
          <p:nvPr/>
        </p:nvSpPr>
        <p:spPr>
          <a:xfrm>
            <a:off x="1028700" y="1028700"/>
            <a:ext cx="10926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Conclusions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cxnSp>
        <p:nvCxnSpPr>
          <p:cNvPr id="452" name="Google Shape;452;p28"/>
          <p:cNvCxnSpPr/>
          <p:nvPr/>
        </p:nvCxnSpPr>
        <p:spPr>
          <a:xfrm>
            <a:off x="1028700" y="2409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AB08778-1337-44D2-80E3-2F393FC0DCBA}"/>
              </a:ext>
            </a:extLst>
          </p:cNvPr>
          <p:cNvSpPr txBox="1"/>
          <p:nvPr/>
        </p:nvSpPr>
        <p:spPr>
          <a:xfrm>
            <a:off x="1028700" y="3835021"/>
            <a:ext cx="7855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 the whole, the result of research shows that the proximity of liquor stores has no absolutely positive or negative influence on the housing price.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Locally, nevertheless, the impact of liquor stores proximity takes on a strong regional variation.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A2EA3B2-4FB4-5885-44B9-D3849A85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>
            <a:extLst>
              <a:ext uri="{FF2B5EF4-FFF2-40B4-BE49-F238E27FC236}">
                <a16:creationId xmlns:a16="http://schemas.microsoft.com/office/drawing/2014/main" id="{CA555AF7-9020-B13F-0B5A-90E0B97C198A}"/>
              </a:ext>
            </a:extLst>
          </p:cNvPr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>
            <a:extLst>
              <a:ext uri="{FF2B5EF4-FFF2-40B4-BE49-F238E27FC236}">
                <a16:creationId xmlns:a16="http://schemas.microsoft.com/office/drawing/2014/main" id="{9B86CEB0-1E3D-EFE5-BAB8-AD3EE3A91996}"/>
              </a:ext>
            </a:extLst>
          </p:cNvPr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Strengths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and Limitations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3" name="Google Shape;165;p15">
            <a:extLst>
              <a:ext uri="{FF2B5EF4-FFF2-40B4-BE49-F238E27FC236}">
                <a16:creationId xmlns:a16="http://schemas.microsoft.com/office/drawing/2014/main" id="{D6803772-B914-ACA0-CC09-366DB5A8AFA6}"/>
              </a:ext>
            </a:extLst>
          </p:cNvPr>
          <p:cNvGrpSpPr/>
          <p:nvPr/>
        </p:nvGrpSpPr>
        <p:grpSpPr>
          <a:xfrm>
            <a:off x="1028700" y="1668437"/>
            <a:ext cx="5413043" cy="1148945"/>
            <a:chOff x="0" y="-57150"/>
            <a:chExt cx="3699889" cy="385045"/>
          </a:xfrm>
        </p:grpSpPr>
        <p:sp>
          <p:nvSpPr>
            <p:cNvPr id="4" name="Google Shape;166;p15">
              <a:extLst>
                <a:ext uri="{FF2B5EF4-FFF2-40B4-BE49-F238E27FC236}">
                  <a16:creationId xmlns:a16="http://schemas.microsoft.com/office/drawing/2014/main" id="{3C8DA2E3-3E15-76C0-A216-FDDB43711ECE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5" name="Google Shape;167;p15">
              <a:extLst>
                <a:ext uri="{FF2B5EF4-FFF2-40B4-BE49-F238E27FC236}">
                  <a16:creationId xmlns:a16="http://schemas.microsoft.com/office/drawing/2014/main" id="{D43C69D7-6A8B-F35A-8A34-4138B1FCC7AE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77;p15">
            <a:extLst>
              <a:ext uri="{FF2B5EF4-FFF2-40B4-BE49-F238E27FC236}">
                <a16:creationId xmlns:a16="http://schemas.microsoft.com/office/drawing/2014/main" id="{682D6226-515F-7227-5CF3-DE16C706DF42}"/>
              </a:ext>
            </a:extLst>
          </p:cNvPr>
          <p:cNvSpPr txBox="1"/>
          <p:nvPr/>
        </p:nvSpPr>
        <p:spPr>
          <a:xfrm>
            <a:off x="1245602" y="2005073"/>
            <a:ext cx="3476523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Strengths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F5DCFF-CDF3-0ABB-A330-27B214A3AC70}"/>
              </a:ext>
            </a:extLst>
          </p:cNvPr>
          <p:cNvSpPr txBox="1"/>
          <p:nvPr/>
        </p:nvSpPr>
        <p:spPr>
          <a:xfrm>
            <a:off x="1028700" y="3098042"/>
            <a:ext cx="5413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New variable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GWR </a:t>
            </a:r>
            <a:r>
              <a:rPr lang="en-US" altLang="zh-CN" sz="2400" dirty="0" err="1"/>
              <a:t>v.s</a:t>
            </a:r>
            <a:r>
              <a:rPr lang="en-US" altLang="zh-CN" sz="2400" dirty="0"/>
              <a:t> OLS</a:t>
            </a:r>
            <a:endParaRPr lang="zh-CN" altLang="en-US" sz="2400" dirty="0"/>
          </a:p>
        </p:txBody>
      </p:sp>
      <p:grpSp>
        <p:nvGrpSpPr>
          <p:cNvPr id="2" name="Google Shape;165;p15">
            <a:extLst>
              <a:ext uri="{FF2B5EF4-FFF2-40B4-BE49-F238E27FC236}">
                <a16:creationId xmlns:a16="http://schemas.microsoft.com/office/drawing/2014/main" id="{482F7B81-D0C3-1981-4634-7ABAB3104207}"/>
              </a:ext>
            </a:extLst>
          </p:cNvPr>
          <p:cNvGrpSpPr/>
          <p:nvPr/>
        </p:nvGrpSpPr>
        <p:grpSpPr>
          <a:xfrm>
            <a:off x="9383405" y="1668437"/>
            <a:ext cx="5413043" cy="1148945"/>
            <a:chOff x="0" y="-57150"/>
            <a:chExt cx="3699889" cy="385045"/>
          </a:xfrm>
        </p:grpSpPr>
        <p:sp>
          <p:nvSpPr>
            <p:cNvPr id="8" name="Google Shape;166;p15">
              <a:extLst>
                <a:ext uri="{FF2B5EF4-FFF2-40B4-BE49-F238E27FC236}">
                  <a16:creationId xmlns:a16="http://schemas.microsoft.com/office/drawing/2014/main" id="{9BAF221A-7E2B-789C-B8DB-7E1C25E7C35E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9" name="Google Shape;167;p15">
              <a:extLst>
                <a:ext uri="{FF2B5EF4-FFF2-40B4-BE49-F238E27FC236}">
                  <a16:creationId xmlns:a16="http://schemas.microsoft.com/office/drawing/2014/main" id="{7CCFBAAE-5847-920B-F5EA-0E1DA462AE43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77;p15">
            <a:extLst>
              <a:ext uri="{FF2B5EF4-FFF2-40B4-BE49-F238E27FC236}">
                <a16:creationId xmlns:a16="http://schemas.microsoft.com/office/drawing/2014/main" id="{980BDF69-9D2A-FA64-F7A8-77A012AE4C68}"/>
              </a:ext>
            </a:extLst>
          </p:cNvPr>
          <p:cNvSpPr txBox="1"/>
          <p:nvPr/>
        </p:nvSpPr>
        <p:spPr>
          <a:xfrm>
            <a:off x="9600307" y="2005073"/>
            <a:ext cx="3476523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Limitations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2586AC-9584-5586-3428-C3B1264419CD}"/>
              </a:ext>
            </a:extLst>
          </p:cNvPr>
          <p:cNvSpPr txBox="1"/>
          <p:nvPr/>
        </p:nvSpPr>
        <p:spPr>
          <a:xfrm>
            <a:off x="9383405" y="3098042"/>
            <a:ext cx="5586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Difficulty in detection of Abnormal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Large amount of abnormal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Affect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Affect accuracy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395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F4D691D7-6EB1-48B4-4BD3-A8CB70194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>
            <a:extLst>
              <a:ext uri="{FF2B5EF4-FFF2-40B4-BE49-F238E27FC236}">
                <a16:creationId xmlns:a16="http://schemas.microsoft.com/office/drawing/2014/main" id="{74DB02E4-6B00-AABE-92AA-06FF2A8A1068}"/>
              </a:ext>
            </a:extLst>
          </p:cNvPr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>
            <a:extLst>
              <a:ext uri="{FF2B5EF4-FFF2-40B4-BE49-F238E27FC236}">
                <a16:creationId xmlns:a16="http://schemas.microsoft.com/office/drawing/2014/main" id="{E780A4F3-EBA9-DC53-A6FD-272B79AA16A2}"/>
              </a:ext>
            </a:extLst>
          </p:cNvPr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Suggestion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 for Future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01E591-6498-7F0B-582A-08DA59560E76}"/>
              </a:ext>
            </a:extLst>
          </p:cNvPr>
          <p:cNvGrpSpPr/>
          <p:nvPr/>
        </p:nvGrpSpPr>
        <p:grpSpPr>
          <a:xfrm>
            <a:off x="920249" y="1668437"/>
            <a:ext cx="5413043" cy="1148945"/>
            <a:chOff x="1028700" y="1668437"/>
            <a:chExt cx="5413043" cy="1148945"/>
          </a:xfrm>
        </p:grpSpPr>
        <p:grpSp>
          <p:nvGrpSpPr>
            <p:cNvPr id="3" name="Google Shape;165;p15">
              <a:extLst>
                <a:ext uri="{FF2B5EF4-FFF2-40B4-BE49-F238E27FC236}">
                  <a16:creationId xmlns:a16="http://schemas.microsoft.com/office/drawing/2014/main" id="{964270CB-AEF8-5A6B-6F48-5B280670685E}"/>
                </a:ext>
              </a:extLst>
            </p:cNvPr>
            <p:cNvGrpSpPr/>
            <p:nvPr/>
          </p:nvGrpSpPr>
          <p:grpSpPr>
            <a:xfrm>
              <a:off x="1028700" y="1668437"/>
              <a:ext cx="5413043" cy="1148945"/>
              <a:chOff x="0" y="-57150"/>
              <a:chExt cx="3699889" cy="385045"/>
            </a:xfrm>
          </p:grpSpPr>
          <p:sp>
            <p:nvSpPr>
              <p:cNvPr id="4" name="Google Shape;166;p15">
                <a:extLst>
                  <a:ext uri="{FF2B5EF4-FFF2-40B4-BE49-F238E27FC236}">
                    <a16:creationId xmlns:a16="http://schemas.microsoft.com/office/drawing/2014/main" id="{3E282D35-B901-CD80-3C5A-C6CF3ABF618D}"/>
                  </a:ext>
                </a:extLst>
              </p:cNvPr>
              <p:cNvSpPr/>
              <p:nvPr/>
            </p:nvSpPr>
            <p:spPr>
              <a:xfrm>
                <a:off x="0" y="0"/>
                <a:ext cx="3699889" cy="327895"/>
              </a:xfrm>
              <a:custGeom>
                <a:avLst/>
                <a:gdLst/>
                <a:ahLst/>
                <a:cxnLst/>
                <a:rect l="l" t="t" r="r" b="b"/>
                <a:pathLst>
                  <a:path w="3699889" h="327895" extrusionOk="0">
                    <a:moveTo>
                      <a:pt x="0" y="0"/>
                    </a:moveTo>
                    <a:lnTo>
                      <a:pt x="3699889" y="0"/>
                    </a:lnTo>
                    <a:lnTo>
                      <a:pt x="3699889" y="327895"/>
                    </a:lnTo>
                    <a:lnTo>
                      <a:pt x="0" y="327895"/>
                    </a:lnTo>
                    <a:close/>
                  </a:path>
                </a:pathLst>
              </a:custGeom>
              <a:solidFill>
                <a:srgbClr val="BBDAE0"/>
              </a:solidFill>
              <a:ln>
                <a:noFill/>
              </a:ln>
            </p:spPr>
          </p:sp>
          <p:sp>
            <p:nvSpPr>
              <p:cNvPr id="5" name="Google Shape;167;p15">
                <a:extLst>
                  <a:ext uri="{FF2B5EF4-FFF2-40B4-BE49-F238E27FC236}">
                    <a16:creationId xmlns:a16="http://schemas.microsoft.com/office/drawing/2014/main" id="{78A8E84B-819D-8207-681E-D277E098458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889" cy="385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Google Shape;177;p15">
              <a:extLst>
                <a:ext uri="{FF2B5EF4-FFF2-40B4-BE49-F238E27FC236}">
                  <a16:creationId xmlns:a16="http://schemas.microsoft.com/office/drawing/2014/main" id="{3C3588E5-3D77-9E98-AEC7-1D8B77F194C7}"/>
                </a:ext>
              </a:extLst>
            </p:cNvPr>
            <p:cNvSpPr txBox="1"/>
            <p:nvPr/>
          </p:nvSpPr>
          <p:spPr>
            <a:xfrm>
              <a:off x="1245602" y="2005073"/>
              <a:ext cx="3476523" cy="646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dirty="0"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TGWR 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B5E92E-44B8-4B57-FAE1-2C0BBEE41A02}"/>
              </a:ext>
            </a:extLst>
          </p:cNvPr>
          <p:cNvGrpSpPr/>
          <p:nvPr/>
        </p:nvGrpSpPr>
        <p:grpSpPr>
          <a:xfrm>
            <a:off x="920249" y="4569027"/>
            <a:ext cx="5629945" cy="1148945"/>
            <a:chOff x="1028700" y="4850640"/>
            <a:chExt cx="5629945" cy="1148945"/>
          </a:xfrm>
        </p:grpSpPr>
        <p:grpSp>
          <p:nvGrpSpPr>
            <p:cNvPr id="12" name="Google Shape;165;p15">
              <a:extLst>
                <a:ext uri="{FF2B5EF4-FFF2-40B4-BE49-F238E27FC236}">
                  <a16:creationId xmlns:a16="http://schemas.microsoft.com/office/drawing/2014/main" id="{C19EB0E9-9470-6E2E-81EA-E576AEAEA717}"/>
                </a:ext>
              </a:extLst>
            </p:cNvPr>
            <p:cNvGrpSpPr/>
            <p:nvPr/>
          </p:nvGrpSpPr>
          <p:grpSpPr>
            <a:xfrm>
              <a:off x="1028700" y="4850640"/>
              <a:ext cx="5413043" cy="1148945"/>
              <a:chOff x="0" y="-57150"/>
              <a:chExt cx="3699889" cy="385045"/>
            </a:xfrm>
          </p:grpSpPr>
          <p:sp>
            <p:nvSpPr>
              <p:cNvPr id="13" name="Google Shape;166;p15">
                <a:extLst>
                  <a:ext uri="{FF2B5EF4-FFF2-40B4-BE49-F238E27FC236}">
                    <a16:creationId xmlns:a16="http://schemas.microsoft.com/office/drawing/2014/main" id="{0A6AB8D6-9909-3194-2B83-92F645BBC82D}"/>
                  </a:ext>
                </a:extLst>
              </p:cNvPr>
              <p:cNvSpPr/>
              <p:nvPr/>
            </p:nvSpPr>
            <p:spPr>
              <a:xfrm>
                <a:off x="0" y="0"/>
                <a:ext cx="3699889" cy="327895"/>
              </a:xfrm>
              <a:custGeom>
                <a:avLst/>
                <a:gdLst/>
                <a:ahLst/>
                <a:cxnLst/>
                <a:rect l="l" t="t" r="r" b="b"/>
                <a:pathLst>
                  <a:path w="3699889" h="327895" extrusionOk="0">
                    <a:moveTo>
                      <a:pt x="0" y="0"/>
                    </a:moveTo>
                    <a:lnTo>
                      <a:pt x="3699889" y="0"/>
                    </a:lnTo>
                    <a:lnTo>
                      <a:pt x="3699889" y="327895"/>
                    </a:lnTo>
                    <a:lnTo>
                      <a:pt x="0" y="327895"/>
                    </a:lnTo>
                    <a:close/>
                  </a:path>
                </a:pathLst>
              </a:custGeom>
              <a:solidFill>
                <a:srgbClr val="BBDAE0"/>
              </a:solidFill>
              <a:ln>
                <a:noFill/>
              </a:ln>
            </p:spPr>
          </p:sp>
          <p:sp>
            <p:nvSpPr>
              <p:cNvPr id="14" name="Google Shape;167;p15">
                <a:extLst>
                  <a:ext uri="{FF2B5EF4-FFF2-40B4-BE49-F238E27FC236}">
                    <a16:creationId xmlns:a16="http://schemas.microsoft.com/office/drawing/2014/main" id="{18C079DC-211C-FC9A-92B4-61CB90B46B4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889" cy="385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177;p15">
              <a:extLst>
                <a:ext uri="{FF2B5EF4-FFF2-40B4-BE49-F238E27FC236}">
                  <a16:creationId xmlns:a16="http://schemas.microsoft.com/office/drawing/2014/main" id="{64DF77B5-93C4-0FF8-9112-D425E6F193E9}"/>
                </a:ext>
              </a:extLst>
            </p:cNvPr>
            <p:cNvSpPr txBox="1"/>
            <p:nvPr/>
          </p:nvSpPr>
          <p:spPr>
            <a:xfrm>
              <a:off x="1245602" y="5187276"/>
              <a:ext cx="5413043" cy="646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dirty="0"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Web-scraping Techniques 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B34C88-5C6E-48C4-6D5B-437B09FA72F0}"/>
              </a:ext>
            </a:extLst>
          </p:cNvPr>
          <p:cNvGrpSpPr/>
          <p:nvPr/>
        </p:nvGrpSpPr>
        <p:grpSpPr>
          <a:xfrm>
            <a:off x="920249" y="7469618"/>
            <a:ext cx="5629945" cy="1148945"/>
            <a:chOff x="1028700" y="7469618"/>
            <a:chExt cx="5629945" cy="1148945"/>
          </a:xfrm>
        </p:grpSpPr>
        <p:grpSp>
          <p:nvGrpSpPr>
            <p:cNvPr id="16" name="Google Shape;165;p15">
              <a:extLst>
                <a:ext uri="{FF2B5EF4-FFF2-40B4-BE49-F238E27FC236}">
                  <a16:creationId xmlns:a16="http://schemas.microsoft.com/office/drawing/2014/main" id="{FAB96966-6176-45DC-176E-2F0B88461CD5}"/>
                </a:ext>
              </a:extLst>
            </p:cNvPr>
            <p:cNvGrpSpPr/>
            <p:nvPr/>
          </p:nvGrpSpPr>
          <p:grpSpPr>
            <a:xfrm>
              <a:off x="1028700" y="7469618"/>
              <a:ext cx="5413043" cy="1148945"/>
              <a:chOff x="0" y="-57150"/>
              <a:chExt cx="3699889" cy="385045"/>
            </a:xfrm>
          </p:grpSpPr>
          <p:sp>
            <p:nvSpPr>
              <p:cNvPr id="17" name="Google Shape;166;p15">
                <a:extLst>
                  <a:ext uri="{FF2B5EF4-FFF2-40B4-BE49-F238E27FC236}">
                    <a16:creationId xmlns:a16="http://schemas.microsoft.com/office/drawing/2014/main" id="{D02ADAE4-3E9C-4EA1-234D-E46B0A785B4D}"/>
                  </a:ext>
                </a:extLst>
              </p:cNvPr>
              <p:cNvSpPr/>
              <p:nvPr/>
            </p:nvSpPr>
            <p:spPr>
              <a:xfrm>
                <a:off x="0" y="0"/>
                <a:ext cx="3699889" cy="327895"/>
              </a:xfrm>
              <a:custGeom>
                <a:avLst/>
                <a:gdLst/>
                <a:ahLst/>
                <a:cxnLst/>
                <a:rect l="l" t="t" r="r" b="b"/>
                <a:pathLst>
                  <a:path w="3699889" h="327895" extrusionOk="0">
                    <a:moveTo>
                      <a:pt x="0" y="0"/>
                    </a:moveTo>
                    <a:lnTo>
                      <a:pt x="3699889" y="0"/>
                    </a:lnTo>
                    <a:lnTo>
                      <a:pt x="3699889" y="327895"/>
                    </a:lnTo>
                    <a:lnTo>
                      <a:pt x="0" y="327895"/>
                    </a:lnTo>
                    <a:close/>
                  </a:path>
                </a:pathLst>
              </a:custGeom>
              <a:solidFill>
                <a:srgbClr val="BBDAE0"/>
              </a:solidFill>
              <a:ln>
                <a:noFill/>
              </a:ln>
            </p:spPr>
          </p:sp>
          <p:sp>
            <p:nvSpPr>
              <p:cNvPr id="18" name="Google Shape;167;p15">
                <a:extLst>
                  <a:ext uri="{FF2B5EF4-FFF2-40B4-BE49-F238E27FC236}">
                    <a16:creationId xmlns:a16="http://schemas.microsoft.com/office/drawing/2014/main" id="{87A7A0A4-AA2C-8F63-3600-185A250AF00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699889" cy="3850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" name="Google Shape;177;p15">
              <a:extLst>
                <a:ext uri="{FF2B5EF4-FFF2-40B4-BE49-F238E27FC236}">
                  <a16:creationId xmlns:a16="http://schemas.microsoft.com/office/drawing/2014/main" id="{0467CCBC-F868-3E23-F164-4C1163393408}"/>
                </a:ext>
              </a:extLst>
            </p:cNvPr>
            <p:cNvSpPr txBox="1"/>
            <p:nvPr/>
          </p:nvSpPr>
          <p:spPr>
            <a:xfrm>
              <a:off x="1245602" y="7806254"/>
              <a:ext cx="5413043" cy="646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 dirty="0"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New Variable Introduction 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15FA46E-7C7B-35E4-8112-FF5F9E9C0C01}"/>
              </a:ext>
            </a:extLst>
          </p:cNvPr>
          <p:cNvSpPr txBox="1"/>
          <p:nvPr/>
        </p:nvSpPr>
        <p:spPr>
          <a:xfrm>
            <a:off x="1028700" y="2874338"/>
            <a:ext cx="941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Take into account of factor of sales date, try to use TGWR (</a:t>
            </a:r>
            <a:r>
              <a:rPr lang="en-GB" altLang="zh-CN" sz="2400" dirty="0"/>
              <a:t>Temporally Geographically Weighted Regression)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98195C-6267-A4CE-0E20-0A98D055977D}"/>
              </a:ext>
            </a:extLst>
          </p:cNvPr>
          <p:cNvSpPr txBox="1"/>
          <p:nvPr/>
        </p:nvSpPr>
        <p:spPr>
          <a:xfrm>
            <a:off x="920249" y="5758487"/>
            <a:ext cx="941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Use web-scraping techniques to extract correct details of housing</a:t>
            </a:r>
            <a:r>
              <a:rPr lang="en-US" altLang="zh-CN" sz="1800" dirty="0"/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A730BA-ED7D-E7B5-D25F-E442776D36B5}"/>
              </a:ext>
            </a:extLst>
          </p:cNvPr>
          <p:cNvSpPr txBox="1"/>
          <p:nvPr/>
        </p:nvSpPr>
        <p:spPr>
          <a:xfrm>
            <a:off x="920249" y="8784668"/>
            <a:ext cx="9411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Explore new variables and introduce them, like greens and educational institution</a:t>
            </a:r>
            <a:r>
              <a:rPr lang="en-US" altLang="zh-CN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19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AE0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" y="-156475"/>
            <a:ext cx="20503153" cy="103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 txBox="1"/>
          <p:nvPr/>
        </p:nvSpPr>
        <p:spPr>
          <a:xfrm>
            <a:off x="5280936" y="1195181"/>
            <a:ext cx="7726200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Thank You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3143698" y="5102950"/>
            <a:ext cx="11810379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6"/>
              </a:lnSpc>
            </a:pPr>
            <a:r>
              <a:rPr lang="en-US" altLang="zh-CN" sz="44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End</a:t>
            </a:r>
            <a:endParaRPr dirty="0"/>
          </a:p>
        </p:txBody>
      </p:sp>
      <p:grpSp>
        <p:nvGrpSpPr>
          <p:cNvPr id="466" name="Google Shape;466;p29"/>
          <p:cNvGrpSpPr/>
          <p:nvPr/>
        </p:nvGrpSpPr>
        <p:grpSpPr>
          <a:xfrm rot="10800000">
            <a:off x="15941078" y="8876774"/>
            <a:ext cx="1475599" cy="763052"/>
            <a:chOff x="0" y="0"/>
            <a:chExt cx="1571802" cy="812800"/>
          </a:xfrm>
        </p:grpSpPr>
        <p:sp>
          <p:nvSpPr>
            <p:cNvPr id="467" name="Google Shape;467;p29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8" name="Google Shape;468;p29"/>
            <p:cNvSpPr txBox="1"/>
            <p:nvPr/>
          </p:nvSpPr>
          <p:spPr>
            <a:xfrm>
              <a:off x="0" y="165100"/>
              <a:ext cx="147020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5"/>
          <p:cNvGrpSpPr/>
          <p:nvPr/>
        </p:nvGrpSpPr>
        <p:grpSpPr>
          <a:xfrm>
            <a:off x="1028700" y="5019013"/>
            <a:ext cx="11040194" cy="1148945"/>
            <a:chOff x="0" y="-57150"/>
            <a:chExt cx="3699889" cy="385045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</p:sp>
        <p:sp>
          <p:nvSpPr>
            <p:cNvPr id="164" name="Google Shape;164;p15"/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1028700" y="1668437"/>
            <a:ext cx="11040194" cy="1148945"/>
            <a:chOff x="0" y="-57150"/>
            <a:chExt cx="3699889" cy="385045"/>
          </a:xfrm>
        </p:grpSpPr>
        <p:sp>
          <p:nvSpPr>
            <p:cNvPr id="166" name="Google Shape;166;p15"/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167" name="Google Shape;167;p15"/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5"/>
          <p:cNvGrpSpPr/>
          <p:nvPr/>
        </p:nvGrpSpPr>
        <p:grpSpPr>
          <a:xfrm>
            <a:off x="13701249" y="-170531"/>
            <a:ext cx="4586751" cy="10457531"/>
            <a:chOff x="0" y="-57150"/>
            <a:chExt cx="1537153" cy="3504622"/>
          </a:xfrm>
        </p:grpSpPr>
        <p:sp>
          <p:nvSpPr>
            <p:cNvPr id="169" name="Google Shape;169;p15"/>
            <p:cNvSpPr/>
            <p:nvPr/>
          </p:nvSpPr>
          <p:spPr>
            <a:xfrm>
              <a:off x="0" y="0"/>
              <a:ext cx="1537153" cy="3447472"/>
            </a:xfrm>
            <a:custGeom>
              <a:avLst/>
              <a:gdLst/>
              <a:ahLst/>
              <a:cxnLst/>
              <a:rect l="l" t="t" r="r" b="b"/>
              <a:pathLst>
                <a:path w="1537153" h="3447472" extrusionOk="0">
                  <a:moveTo>
                    <a:pt x="0" y="0"/>
                  </a:moveTo>
                  <a:lnTo>
                    <a:pt x="1537153" y="0"/>
                  </a:lnTo>
                  <a:lnTo>
                    <a:pt x="1537153" y="3447472"/>
                  </a:lnTo>
                  <a:lnTo>
                    <a:pt x="0" y="3447472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170" name="Google Shape;170;p15"/>
            <p:cNvSpPr txBox="1"/>
            <p:nvPr/>
          </p:nvSpPr>
          <p:spPr>
            <a:xfrm>
              <a:off x="0" y="-57150"/>
              <a:ext cx="1537153" cy="350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" name="Google Shape;1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159" y="1250"/>
            <a:ext cx="10255402" cy="1031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5"/>
          <p:cNvCxnSpPr/>
          <p:nvPr/>
        </p:nvCxnSpPr>
        <p:spPr>
          <a:xfrm>
            <a:off x="1028700" y="1370733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15"/>
          <p:cNvCxnSpPr/>
          <p:nvPr/>
        </p:nvCxnSpPr>
        <p:spPr>
          <a:xfrm>
            <a:off x="12373480" y="9585839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15"/>
          <p:cNvSpPr txBox="1"/>
          <p:nvPr/>
        </p:nvSpPr>
        <p:spPr>
          <a:xfrm>
            <a:off x="1028700" y="-19917"/>
            <a:ext cx="8360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Background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3184580" y="5416814"/>
            <a:ext cx="458400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solidFill>
                  <a:srgbClr val="FFFFFF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Problem Statement</a:t>
            </a:r>
            <a:r>
              <a:rPr lang="en-US" sz="3499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3184580" y="2066238"/>
            <a:ext cx="458400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Overview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3184579" y="2830440"/>
            <a:ext cx="8884315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This research investigates how liquor store proximity affects housing prices in Christchurch.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Uses spatial analysis to explore spatial correlation and influence extent.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Housing prices are affected by many factors (e.g., area, location, layout), but liquor store proximity is rarely studied.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The project was initiated by David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Dyason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, Lincoln University.</a:t>
            </a:r>
            <a:endParaRPr sz="1800" dirty="0">
              <a:latin typeface="+mn-lt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3184580" y="6184367"/>
            <a:ext cx="8884314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It is unclear whether housing prices in Christchurch show spatial correlation. If the Moran’s I is close to 0, further spatial modelling would not be meaningful.</a:t>
            </a:r>
          </a:p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The impact of liquor store proximity on housing prices is still unknown. A suitable quantitative model is needed to measure this. </a:t>
            </a:r>
            <a:endParaRPr sz="1800" dirty="0">
              <a:latin typeface="+mn-lt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325" y="1959912"/>
            <a:ext cx="751125" cy="7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025" y="5310486"/>
            <a:ext cx="751125" cy="751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65;p15">
            <a:extLst>
              <a:ext uri="{FF2B5EF4-FFF2-40B4-BE49-F238E27FC236}">
                <a16:creationId xmlns:a16="http://schemas.microsoft.com/office/drawing/2014/main" id="{9F0CCF03-4703-C247-BFEC-A1A85FE3EDB2}"/>
              </a:ext>
            </a:extLst>
          </p:cNvPr>
          <p:cNvGrpSpPr/>
          <p:nvPr/>
        </p:nvGrpSpPr>
        <p:grpSpPr>
          <a:xfrm>
            <a:off x="1028700" y="7601955"/>
            <a:ext cx="11040194" cy="1148945"/>
            <a:chOff x="0" y="-57150"/>
            <a:chExt cx="3699889" cy="385045"/>
          </a:xfrm>
        </p:grpSpPr>
        <p:sp>
          <p:nvSpPr>
            <p:cNvPr id="8" name="Google Shape;166;p15">
              <a:extLst>
                <a:ext uri="{FF2B5EF4-FFF2-40B4-BE49-F238E27FC236}">
                  <a16:creationId xmlns:a16="http://schemas.microsoft.com/office/drawing/2014/main" id="{8FE9E0A0-19F5-6D5A-6BF5-68A4C9A9126F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9" name="Google Shape;167;p15">
              <a:extLst>
                <a:ext uri="{FF2B5EF4-FFF2-40B4-BE49-F238E27FC236}">
                  <a16:creationId xmlns:a16="http://schemas.microsoft.com/office/drawing/2014/main" id="{C5BA2945-DD87-C624-9CF3-C9A342BD2106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77;p15">
            <a:extLst>
              <a:ext uri="{FF2B5EF4-FFF2-40B4-BE49-F238E27FC236}">
                <a16:creationId xmlns:a16="http://schemas.microsoft.com/office/drawing/2014/main" id="{98F54F80-CE6C-0BA7-C251-9986F44A56CD}"/>
              </a:ext>
            </a:extLst>
          </p:cNvPr>
          <p:cNvSpPr txBox="1"/>
          <p:nvPr/>
        </p:nvSpPr>
        <p:spPr>
          <a:xfrm>
            <a:off x="3184580" y="7999756"/>
            <a:ext cx="458400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Project Team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pic>
        <p:nvPicPr>
          <p:cNvPr id="11" name="Google Shape;180;p15">
            <a:extLst>
              <a:ext uri="{FF2B5EF4-FFF2-40B4-BE49-F238E27FC236}">
                <a16:creationId xmlns:a16="http://schemas.microsoft.com/office/drawing/2014/main" id="{202C0CA4-57EE-C828-1679-F8AA19BFD1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325" y="7893430"/>
            <a:ext cx="751125" cy="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9;p15">
            <a:extLst>
              <a:ext uri="{FF2B5EF4-FFF2-40B4-BE49-F238E27FC236}">
                <a16:creationId xmlns:a16="http://schemas.microsoft.com/office/drawing/2014/main" id="{1CF24F08-94FC-C288-076E-51BB636EA5DD}"/>
              </a:ext>
            </a:extLst>
          </p:cNvPr>
          <p:cNvSpPr txBox="1"/>
          <p:nvPr/>
        </p:nvSpPr>
        <p:spPr>
          <a:xfrm>
            <a:off x="3184579" y="8696312"/>
            <a:ext cx="888431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lnSpc>
                <a:spcPct val="140016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Proxima Nova"/>
                <a:cs typeface="Proxima Nova"/>
                <a:sym typeface="Proxima Nova"/>
              </a:rPr>
              <a:t>Mentor: </a:t>
            </a:r>
            <a:r>
              <a:rPr lang="en-GB" altLang="zh-CN" sz="1800" dirty="0">
                <a:latin typeface="+mn-lt"/>
              </a:rPr>
              <a:t>David </a:t>
            </a:r>
            <a:r>
              <a:rPr lang="en-GB" altLang="zh-CN" sz="1800" dirty="0" err="1">
                <a:latin typeface="+mn-lt"/>
              </a:rPr>
              <a:t>Dyason</a:t>
            </a:r>
            <a:endParaRPr lang="en-GB" altLang="zh-CN" sz="1800" dirty="0">
              <a:latin typeface="+mn-lt"/>
            </a:endParaRPr>
          </a:p>
          <a:p>
            <a:pPr marL="285750" lvl="0" indent="-285750">
              <a:lnSpc>
                <a:spcPct val="140016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+mn-lt"/>
              </a:rPr>
              <a:t>Owner of Project: </a:t>
            </a:r>
            <a:r>
              <a:rPr lang="en-US" altLang="zh-CN" sz="1800" dirty="0" err="1">
                <a:latin typeface="+mn-lt"/>
              </a:rPr>
              <a:t>Junhua</a:t>
            </a:r>
            <a:r>
              <a:rPr lang="en-US" altLang="zh-CN" sz="1800" dirty="0">
                <a:latin typeface="+mn-lt"/>
              </a:rPr>
              <a:t> Tang</a:t>
            </a:r>
            <a:endParaRPr lang="en-US" sz="1800" b="0" i="0" u="none" strike="noStrike" cap="none" dirty="0">
              <a:solidFill>
                <a:srgbClr val="000000"/>
              </a:solidFill>
              <a:latin typeface="+mn-lt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7"/>
          <p:cNvGrpSpPr/>
          <p:nvPr/>
        </p:nvGrpSpPr>
        <p:grpSpPr>
          <a:xfrm>
            <a:off x="0" y="1224030"/>
            <a:ext cx="18288000" cy="5382351"/>
            <a:chOff x="0" y="-57150"/>
            <a:chExt cx="6128839" cy="1803782"/>
          </a:xfrm>
        </p:grpSpPr>
        <p:sp>
          <p:nvSpPr>
            <p:cNvPr id="213" name="Google Shape;213;p17"/>
            <p:cNvSpPr/>
            <p:nvPr/>
          </p:nvSpPr>
          <p:spPr>
            <a:xfrm>
              <a:off x="0" y="0"/>
              <a:ext cx="6128839" cy="1746632"/>
            </a:xfrm>
            <a:custGeom>
              <a:avLst/>
              <a:gdLst/>
              <a:ahLst/>
              <a:cxnLst/>
              <a:rect l="l" t="t" r="r" b="b"/>
              <a:pathLst>
                <a:path w="6128839" h="1746632" extrusionOk="0">
                  <a:moveTo>
                    <a:pt x="0" y="0"/>
                  </a:moveTo>
                  <a:lnTo>
                    <a:pt x="6128839" y="0"/>
                  </a:lnTo>
                  <a:lnTo>
                    <a:pt x="6128839" y="1746632"/>
                  </a:lnTo>
                  <a:lnTo>
                    <a:pt x="0" y="1746632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214" name="Google Shape;214;p17"/>
            <p:cNvSpPr txBox="1"/>
            <p:nvPr/>
          </p:nvSpPr>
          <p:spPr>
            <a:xfrm>
              <a:off x="0" y="-57150"/>
              <a:ext cx="6128839" cy="1803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52" y="1394532"/>
            <a:ext cx="5140650" cy="8897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7"/>
          <p:cNvCxnSpPr/>
          <p:nvPr/>
        </p:nvCxnSpPr>
        <p:spPr>
          <a:xfrm>
            <a:off x="5696189" y="926782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7" name="Google Shape;217;p17"/>
          <p:cNvGrpSpPr/>
          <p:nvPr/>
        </p:nvGrpSpPr>
        <p:grpSpPr>
          <a:xfrm>
            <a:off x="15941078" y="8876774"/>
            <a:ext cx="1475599" cy="763052"/>
            <a:chOff x="0" y="0"/>
            <a:chExt cx="1571802" cy="812800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</p:sp>
        <p:sp>
          <p:nvSpPr>
            <p:cNvPr id="219" name="Google Shape;219;p17"/>
            <p:cNvSpPr txBox="1"/>
            <p:nvPr/>
          </p:nvSpPr>
          <p:spPr>
            <a:xfrm>
              <a:off x="0" y="165100"/>
              <a:ext cx="147020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7"/>
          <p:cNvSpPr txBox="1"/>
          <p:nvPr/>
        </p:nvSpPr>
        <p:spPr>
          <a:xfrm>
            <a:off x="8719680" y="3829009"/>
            <a:ext cx="956832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G</a:t>
            </a:r>
            <a:r>
              <a:rPr lang="en-US" sz="8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oals &amp; Requirements</a:t>
            </a:r>
            <a:endParaRPr sz="80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222" name="Google Shape;222;p17"/>
          <p:cNvGrpSpPr/>
          <p:nvPr/>
        </p:nvGrpSpPr>
        <p:grpSpPr>
          <a:xfrm>
            <a:off x="8719680" y="1957425"/>
            <a:ext cx="2174972" cy="2154244"/>
            <a:chOff x="0" y="-200031"/>
            <a:chExt cx="2899961" cy="2872323"/>
          </a:xfrm>
        </p:grpSpPr>
        <p:sp>
          <p:nvSpPr>
            <p:cNvPr id="223" name="Google Shape;223;p17"/>
            <p:cNvSpPr txBox="1"/>
            <p:nvPr/>
          </p:nvSpPr>
          <p:spPr>
            <a:xfrm>
              <a:off x="699461" y="-200031"/>
              <a:ext cx="2200500" cy="2872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i="0" u="none" strike="noStrike" cap="none" dirty="0">
                  <a:solidFill>
                    <a:srgbClr val="3A3E39"/>
                  </a:solidFill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02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  <p:sp>
          <p:nvSpPr>
            <p:cNvPr id="224" name="Google Shape;224;p17"/>
            <p:cNvSpPr txBox="1"/>
            <p:nvPr/>
          </p:nvSpPr>
          <p:spPr>
            <a:xfrm>
              <a:off x="0" y="39167"/>
              <a:ext cx="699453" cy="1783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3A3E39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8"/>
          <p:cNvGrpSpPr/>
          <p:nvPr/>
        </p:nvGrpSpPr>
        <p:grpSpPr>
          <a:xfrm>
            <a:off x="11799730" y="-129636"/>
            <a:ext cx="5242668" cy="10579949"/>
            <a:chOff x="0" y="-57150"/>
            <a:chExt cx="2311222" cy="4664155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2311222" cy="4607004"/>
            </a:xfrm>
            <a:custGeom>
              <a:avLst/>
              <a:gdLst/>
              <a:ahLst/>
              <a:cxnLst/>
              <a:rect l="l" t="t" r="r" b="b"/>
              <a:pathLst>
                <a:path w="2311222" h="4607004" extrusionOk="0">
                  <a:moveTo>
                    <a:pt x="0" y="0"/>
                  </a:moveTo>
                  <a:lnTo>
                    <a:pt x="2311222" y="0"/>
                  </a:lnTo>
                  <a:lnTo>
                    <a:pt x="2311222" y="4607004"/>
                  </a:lnTo>
                  <a:lnTo>
                    <a:pt x="0" y="4607004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</p:sp>
        <p:sp>
          <p:nvSpPr>
            <p:cNvPr id="237" name="Google Shape;237;p18"/>
            <p:cNvSpPr txBox="1"/>
            <p:nvPr/>
          </p:nvSpPr>
          <p:spPr>
            <a:xfrm>
              <a:off x="0" y="-57150"/>
              <a:ext cx="2311222" cy="4664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9" name="Google Shape;239;p18"/>
          <p:cNvCxnSpPr/>
          <p:nvPr/>
        </p:nvCxnSpPr>
        <p:spPr>
          <a:xfrm>
            <a:off x="1028700" y="139988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8"/>
          <p:cNvSpPr txBox="1"/>
          <p:nvPr/>
        </p:nvSpPr>
        <p:spPr>
          <a:xfrm>
            <a:off x="1028700" y="9235"/>
            <a:ext cx="14188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Goals &amp; Requirements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4" name="Google Shape;165;p15">
            <a:extLst>
              <a:ext uri="{FF2B5EF4-FFF2-40B4-BE49-F238E27FC236}">
                <a16:creationId xmlns:a16="http://schemas.microsoft.com/office/drawing/2014/main" id="{30D09009-081A-93E0-342E-7B2910CB3484}"/>
              </a:ext>
            </a:extLst>
          </p:cNvPr>
          <p:cNvGrpSpPr/>
          <p:nvPr/>
        </p:nvGrpSpPr>
        <p:grpSpPr>
          <a:xfrm>
            <a:off x="1028700" y="1668437"/>
            <a:ext cx="10771030" cy="1148945"/>
            <a:chOff x="0" y="-57150"/>
            <a:chExt cx="3699889" cy="385045"/>
          </a:xfrm>
        </p:grpSpPr>
        <p:sp>
          <p:nvSpPr>
            <p:cNvPr id="5" name="Google Shape;166;p15">
              <a:extLst>
                <a:ext uri="{FF2B5EF4-FFF2-40B4-BE49-F238E27FC236}">
                  <a16:creationId xmlns:a16="http://schemas.microsoft.com/office/drawing/2014/main" id="{E65E9987-D369-B0A6-CB2E-733121B93CDE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6" name="Google Shape;167;p15">
              <a:extLst>
                <a:ext uri="{FF2B5EF4-FFF2-40B4-BE49-F238E27FC236}">
                  <a16:creationId xmlns:a16="http://schemas.microsoft.com/office/drawing/2014/main" id="{C50360B1-1633-3324-A67D-93B14397E68C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177;p15">
            <a:extLst>
              <a:ext uri="{FF2B5EF4-FFF2-40B4-BE49-F238E27FC236}">
                <a16:creationId xmlns:a16="http://schemas.microsoft.com/office/drawing/2014/main" id="{A34F31C8-B04F-55D2-30EF-3BBBEBE083DD}"/>
              </a:ext>
            </a:extLst>
          </p:cNvPr>
          <p:cNvSpPr txBox="1"/>
          <p:nvPr/>
        </p:nvSpPr>
        <p:spPr>
          <a:xfrm>
            <a:off x="1245602" y="2005073"/>
            <a:ext cx="458400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Overall Goal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8" name="Google Shape;178;p15">
            <a:extLst>
              <a:ext uri="{FF2B5EF4-FFF2-40B4-BE49-F238E27FC236}">
                <a16:creationId xmlns:a16="http://schemas.microsoft.com/office/drawing/2014/main" id="{55E7E196-21DD-F4E6-DFC5-2CE22A568D71}"/>
              </a:ext>
            </a:extLst>
          </p:cNvPr>
          <p:cNvSpPr txBox="1"/>
          <p:nvPr/>
        </p:nvSpPr>
        <p:spPr>
          <a:xfrm>
            <a:off x="1028701" y="2833547"/>
            <a:ext cx="8511084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Find an appropriate model to indicate the impact of liquor store proximity in quantitative terms.</a:t>
            </a:r>
            <a:endParaRPr sz="1800" dirty="0">
              <a:latin typeface="+mn-lt"/>
            </a:endParaRPr>
          </a:p>
        </p:txBody>
      </p:sp>
      <p:grpSp>
        <p:nvGrpSpPr>
          <p:cNvPr id="10" name="Google Shape;165;p15">
            <a:extLst>
              <a:ext uri="{FF2B5EF4-FFF2-40B4-BE49-F238E27FC236}">
                <a16:creationId xmlns:a16="http://schemas.microsoft.com/office/drawing/2014/main" id="{8ADDC5B6-303E-230D-0106-21282C765F67}"/>
              </a:ext>
            </a:extLst>
          </p:cNvPr>
          <p:cNvGrpSpPr/>
          <p:nvPr/>
        </p:nvGrpSpPr>
        <p:grpSpPr>
          <a:xfrm>
            <a:off x="1028700" y="3590591"/>
            <a:ext cx="10771030" cy="1148945"/>
            <a:chOff x="0" y="-57150"/>
            <a:chExt cx="3699889" cy="385045"/>
          </a:xfrm>
        </p:grpSpPr>
        <p:sp>
          <p:nvSpPr>
            <p:cNvPr id="11" name="Google Shape;166;p15">
              <a:extLst>
                <a:ext uri="{FF2B5EF4-FFF2-40B4-BE49-F238E27FC236}">
                  <a16:creationId xmlns:a16="http://schemas.microsoft.com/office/drawing/2014/main" id="{6364DAC1-48AA-2208-85A4-004EB729FD65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12" name="Google Shape;167;p15">
              <a:extLst>
                <a:ext uri="{FF2B5EF4-FFF2-40B4-BE49-F238E27FC236}">
                  <a16:creationId xmlns:a16="http://schemas.microsoft.com/office/drawing/2014/main" id="{3B2EC00B-A778-4DFC-9EB4-F8D892E3C8EE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77;p15">
            <a:extLst>
              <a:ext uri="{FF2B5EF4-FFF2-40B4-BE49-F238E27FC236}">
                <a16:creationId xmlns:a16="http://schemas.microsoft.com/office/drawing/2014/main" id="{10EDB2E5-FEED-92A1-AE83-18C5573A97AF}"/>
              </a:ext>
            </a:extLst>
          </p:cNvPr>
          <p:cNvSpPr txBox="1"/>
          <p:nvPr/>
        </p:nvSpPr>
        <p:spPr>
          <a:xfrm>
            <a:off x="1245602" y="3927227"/>
            <a:ext cx="458400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Subgoals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78;p15">
                <a:extLst>
                  <a:ext uri="{FF2B5EF4-FFF2-40B4-BE49-F238E27FC236}">
                    <a16:creationId xmlns:a16="http://schemas.microsoft.com/office/drawing/2014/main" id="{5E539499-2EFA-A07B-C5E2-C9383ACD584D}"/>
                  </a:ext>
                </a:extLst>
              </p:cNvPr>
              <p:cNvSpPr txBox="1"/>
              <p:nvPr/>
            </p:nvSpPr>
            <p:spPr>
              <a:xfrm>
                <a:off x="1028700" y="4755701"/>
                <a:ext cx="8884315" cy="310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Completeness of coding</a:t>
                </a:r>
                <a:r>
                  <a:rPr lang="en-US" sz="1800" dirty="0">
                    <a:latin typeface="+mn-lt"/>
                  </a:rPr>
                  <a:t>:                  All coding can run smoothly.</a:t>
                </a:r>
              </a:p>
              <a:p>
                <a:pPr marL="285750" marR="0" lvl="0" indent="-285750" algn="l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Moran’s I of housing prices</a:t>
                </a:r>
                <a:r>
                  <a:rPr lang="en-US" sz="1800" dirty="0">
                    <a:latin typeface="+mn-lt"/>
                  </a:rPr>
                  <a:t>:            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≤−0.25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285750" marR="0" lvl="0" indent="-285750" algn="l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Model Goodness of Fit</a:t>
                </a:r>
                <a:r>
                  <a:rPr lang="en-US" sz="1800" dirty="0">
                    <a:latin typeface="+mn-lt"/>
                  </a:rPr>
                  <a:t>: 	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285750" marR="0" lvl="0" indent="-285750" algn="l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Residual </a:t>
                </a:r>
                <a:r>
                  <a:rPr lang="en-US" altLang="zh-CN" sz="1800" b="1" dirty="0">
                    <a:latin typeface="+mn-lt"/>
                  </a:rPr>
                  <a:t>D</a:t>
                </a:r>
                <a:r>
                  <a:rPr lang="en-US" sz="1800" b="1" dirty="0">
                    <a:latin typeface="+mn-lt"/>
                  </a:rPr>
                  <a:t>iagnostics</a:t>
                </a:r>
                <a:r>
                  <a:rPr lang="en-US" sz="1800" dirty="0">
                    <a:latin typeface="+mn-lt"/>
                  </a:rPr>
                  <a:t>:                       Residuals satisfy independence.</a:t>
                </a:r>
              </a:p>
              <a:p>
                <a:pPr marL="285750" lvl="0" indent="-285750">
                  <a:lnSpc>
                    <a:spcPct val="140016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Moran’s I of liquor store variable</a:t>
                </a:r>
                <a:r>
                  <a:rPr lang="en-US" sz="1800" dirty="0">
                    <a:latin typeface="+mn-lt"/>
                  </a:rPr>
                  <a:t>:  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285750" lvl="0" indent="-285750">
                  <a:lnSpc>
                    <a:spcPct val="140016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High Predicative Performance</a:t>
                </a:r>
                <a:r>
                  <a:rPr lang="en-US" sz="1800" dirty="0">
                    <a:latin typeface="+mn-lt"/>
                  </a:rPr>
                  <a:t>: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MAPE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10%</m:t>
                    </m:r>
                  </m:oMath>
                </a14:m>
                <a:endParaRPr lang="en-US" sz="1800" dirty="0">
                  <a:latin typeface="+mn-lt"/>
                </a:endParaRPr>
              </a:p>
              <a:p>
                <a:pPr marL="285750" marR="0" lvl="0" indent="-285750" algn="ctr" rtl="0">
                  <a:lnSpc>
                    <a:spcPct val="140016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+mn-lt"/>
                  </a:rPr>
                  <a:t>Consistency</a:t>
                </a:r>
                <a:r>
                  <a:rPr lang="en-US" sz="1800" dirty="0">
                    <a:latin typeface="+mn-lt"/>
                  </a:rPr>
                  <a:t>:                                     The results of map visualization are consistent                                  with the conclusions.</a:t>
                </a:r>
                <a:endParaRPr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Google Shape;178;p15">
                <a:extLst>
                  <a:ext uri="{FF2B5EF4-FFF2-40B4-BE49-F238E27FC236}">
                    <a16:creationId xmlns:a16="http://schemas.microsoft.com/office/drawing/2014/main" id="{5E539499-2EFA-A07B-C5E2-C9383ACD5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755701"/>
                <a:ext cx="8884315" cy="3102388"/>
              </a:xfrm>
              <a:prstGeom prst="rect">
                <a:avLst/>
              </a:prstGeom>
              <a:blipFill>
                <a:blip r:embed="rId3"/>
                <a:stretch>
                  <a:fillRect l="-1510" t="-393" r="-25051" b="-2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2"/>
          <p:cNvGrpSpPr/>
          <p:nvPr/>
        </p:nvGrpSpPr>
        <p:grpSpPr>
          <a:xfrm>
            <a:off x="10073845" y="-170531"/>
            <a:ext cx="8214158" cy="10457531"/>
            <a:chOff x="0" y="-57150"/>
            <a:chExt cx="2752802" cy="3504622"/>
          </a:xfrm>
        </p:grpSpPr>
        <p:sp>
          <p:nvSpPr>
            <p:cNvPr id="318" name="Google Shape;318;p22"/>
            <p:cNvSpPr/>
            <p:nvPr/>
          </p:nvSpPr>
          <p:spPr>
            <a:xfrm>
              <a:off x="0" y="0"/>
              <a:ext cx="2752802" cy="3447472"/>
            </a:xfrm>
            <a:custGeom>
              <a:avLst/>
              <a:gdLst/>
              <a:ahLst/>
              <a:cxnLst/>
              <a:rect l="l" t="t" r="r" b="b"/>
              <a:pathLst>
                <a:path w="2752802" h="3447472" extrusionOk="0">
                  <a:moveTo>
                    <a:pt x="0" y="0"/>
                  </a:moveTo>
                  <a:lnTo>
                    <a:pt x="2752802" y="0"/>
                  </a:lnTo>
                  <a:lnTo>
                    <a:pt x="2752802" y="3447472"/>
                  </a:lnTo>
                  <a:lnTo>
                    <a:pt x="0" y="3447472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319" name="Google Shape;319;p22"/>
            <p:cNvSpPr txBox="1"/>
            <p:nvPr/>
          </p:nvSpPr>
          <p:spPr>
            <a:xfrm>
              <a:off x="0" y="-57150"/>
              <a:ext cx="2752801" cy="350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872" y="0"/>
            <a:ext cx="10255402" cy="1031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4060" y="0"/>
            <a:ext cx="5214051" cy="6702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2"/>
          <p:cNvGrpSpPr/>
          <p:nvPr/>
        </p:nvGrpSpPr>
        <p:grpSpPr>
          <a:xfrm>
            <a:off x="0" y="8081926"/>
            <a:ext cx="10073845" cy="2205074"/>
            <a:chOff x="0" y="-57150"/>
            <a:chExt cx="4441039" cy="972103"/>
          </a:xfrm>
        </p:grpSpPr>
        <p:sp>
          <p:nvSpPr>
            <p:cNvPr id="323" name="Google Shape;323;p22"/>
            <p:cNvSpPr/>
            <p:nvPr/>
          </p:nvSpPr>
          <p:spPr>
            <a:xfrm>
              <a:off x="0" y="0"/>
              <a:ext cx="4441039" cy="914953"/>
            </a:xfrm>
            <a:custGeom>
              <a:avLst/>
              <a:gdLst/>
              <a:ahLst/>
              <a:cxnLst/>
              <a:rect l="l" t="t" r="r" b="b"/>
              <a:pathLst>
                <a:path w="4441039" h="914953" extrusionOk="0">
                  <a:moveTo>
                    <a:pt x="0" y="0"/>
                  </a:moveTo>
                  <a:lnTo>
                    <a:pt x="4441039" y="0"/>
                  </a:lnTo>
                  <a:lnTo>
                    <a:pt x="4441039" y="914953"/>
                  </a:lnTo>
                  <a:lnTo>
                    <a:pt x="0" y="91495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</p:spPr>
        </p:sp>
        <p:sp>
          <p:nvSpPr>
            <p:cNvPr id="324" name="Google Shape;324;p22"/>
            <p:cNvSpPr txBox="1"/>
            <p:nvPr/>
          </p:nvSpPr>
          <p:spPr>
            <a:xfrm>
              <a:off x="0" y="-57150"/>
              <a:ext cx="4441039" cy="972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2"/>
          <p:cNvGrpSpPr/>
          <p:nvPr/>
        </p:nvGrpSpPr>
        <p:grpSpPr>
          <a:xfrm>
            <a:off x="15941078" y="8876774"/>
            <a:ext cx="1475599" cy="763052"/>
            <a:chOff x="0" y="0"/>
            <a:chExt cx="1571802" cy="812800"/>
          </a:xfrm>
        </p:grpSpPr>
        <p:sp>
          <p:nvSpPr>
            <p:cNvPr id="326" name="Google Shape;326;p22"/>
            <p:cNvSpPr/>
            <p:nvPr/>
          </p:nvSpPr>
          <p:spPr>
            <a:xfrm>
              <a:off x="0" y="0"/>
              <a:ext cx="1571802" cy="812800"/>
            </a:xfrm>
            <a:custGeom>
              <a:avLst/>
              <a:gdLst/>
              <a:ahLst/>
              <a:cxnLst/>
              <a:rect l="l" t="t" r="r" b="b"/>
              <a:pathLst>
                <a:path w="1571802" h="812800" extrusionOk="0">
                  <a:moveTo>
                    <a:pt x="1571802" y="406400"/>
                  </a:moveTo>
                  <a:lnTo>
                    <a:pt x="1165402" y="0"/>
                  </a:lnTo>
                  <a:lnTo>
                    <a:pt x="1165402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165402" y="609600"/>
                  </a:lnTo>
                  <a:lnTo>
                    <a:pt x="1165402" y="812800"/>
                  </a:lnTo>
                  <a:lnTo>
                    <a:pt x="1571802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27" name="Google Shape;327;p22"/>
            <p:cNvSpPr txBox="1"/>
            <p:nvPr/>
          </p:nvSpPr>
          <p:spPr>
            <a:xfrm>
              <a:off x="0" y="165100"/>
              <a:ext cx="147020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22"/>
          <p:cNvSpPr txBox="1"/>
          <p:nvPr/>
        </p:nvSpPr>
        <p:spPr>
          <a:xfrm>
            <a:off x="1765925" y="3748923"/>
            <a:ext cx="737820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96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Methods</a:t>
            </a:r>
            <a:endParaRPr lang="en-US" altLang="zh-CN" sz="9600"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330" name="Google Shape;330;p22"/>
          <p:cNvGrpSpPr/>
          <p:nvPr/>
        </p:nvGrpSpPr>
        <p:grpSpPr>
          <a:xfrm>
            <a:off x="1765925" y="1789274"/>
            <a:ext cx="2014505" cy="4308487"/>
            <a:chOff x="0" y="-200025"/>
            <a:chExt cx="2548953" cy="5744646"/>
          </a:xfrm>
        </p:grpSpPr>
        <p:sp>
          <p:nvSpPr>
            <p:cNvPr id="331" name="Google Shape;331;p22"/>
            <p:cNvSpPr txBox="1"/>
            <p:nvPr/>
          </p:nvSpPr>
          <p:spPr>
            <a:xfrm>
              <a:off x="699453" y="-200025"/>
              <a:ext cx="1849500" cy="5744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i="0" u="none" strike="noStrike" cap="none" dirty="0">
                  <a:solidFill>
                    <a:srgbClr val="3A3E39"/>
                  </a:solidFill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03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0" y="39167"/>
              <a:ext cx="699600" cy="2298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i="0" u="none" strike="noStrike" cap="none" dirty="0">
                  <a:solidFill>
                    <a:srgbClr val="3A3E39"/>
                  </a:solidFill>
                  <a:latin typeface="Arial" panose="020B0604020202020204" pitchFamily="34" charset="0"/>
                  <a:ea typeface="Playfair Display"/>
                  <a:cs typeface="Arial" panose="020B0604020202020204" pitchFamily="34" charset="0"/>
                  <a:sym typeface="Playfair Display"/>
                </a:rPr>
                <a:t>/</a:t>
              </a:r>
              <a:endParaRPr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endParaRPr>
            </a:p>
          </p:txBody>
        </p:sp>
      </p:grpSp>
      <p:cxnSp>
        <p:nvCxnSpPr>
          <p:cNvPr id="333" name="Google Shape;333;p22"/>
          <p:cNvCxnSpPr/>
          <p:nvPr/>
        </p:nvCxnSpPr>
        <p:spPr>
          <a:xfrm>
            <a:off x="14235809" y="7498964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/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/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Overview of Method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7CE782C-C9F9-54B4-B245-F08F3478A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946058"/>
              </p:ext>
            </p:extLst>
          </p:nvPr>
        </p:nvGraphicFramePr>
        <p:xfrm>
          <a:off x="0" y="1937981"/>
          <a:ext cx="18288000" cy="832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68;p19">
                <a:extLst>
                  <a:ext uri="{FF2B5EF4-FFF2-40B4-BE49-F238E27FC236}">
                    <a16:creationId xmlns:a16="http://schemas.microsoft.com/office/drawing/2014/main" id="{77AA597C-CB15-0A50-BDB0-51FD07E915A1}"/>
                  </a:ext>
                </a:extLst>
              </p:cNvPr>
              <p:cNvSpPr txBox="1"/>
              <p:nvPr/>
            </p:nvSpPr>
            <p:spPr>
              <a:xfrm>
                <a:off x="11742191" y="1937981"/>
                <a:ext cx="4798895" cy="300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0" u="none" strike="noStrike" cap="none" dirty="0">
                    <a:solidFill>
                      <a:srgbClr val="000000"/>
                    </a:solidFill>
                    <a:latin typeface="+mn-lt"/>
                    <a:ea typeface="Proxima Nova"/>
                    <a:cs typeface="Proxima Nova"/>
                    <a:sym typeface="Proxima Nova"/>
                  </a:rPr>
                  <a:t>Statistics: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</a:rPr>
                  <a:t>Modeling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</a:rPr>
                  <a:t>Correlation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</a:rPr>
                  <a:t>Variance Inflation Factor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𝑉𝐼𝐹</m:t>
                    </m:r>
                  </m:oMath>
                </a14:m>
                <a:r>
                  <a:rPr lang="en-US" sz="1800" dirty="0">
                    <a:latin typeface="+mn-lt"/>
                  </a:rPr>
                  <a:t>)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n-lt"/>
                  </a:rPr>
                  <a:t>Multicollinearity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n-lt"/>
                  </a:rPr>
                  <a:t>Residual Diagnostics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n-lt"/>
                  </a:rPr>
                  <a:t>Mean Absolute Percentage Error (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𝑀𝐴𝑃𝐸</m:t>
                    </m:r>
                  </m:oMath>
                </a14:m>
                <a:r>
                  <a:rPr lang="en-GB" sz="1800" dirty="0">
                    <a:latin typeface="+mn-lt"/>
                  </a:rPr>
                  <a:t>)</a:t>
                </a:r>
              </a:p>
              <a:p>
                <a:pPr marL="285750" marR="0" lvl="0" indent="-28575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n-lt"/>
                  </a:rPr>
                  <a:t>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800" dirty="0">
                    <a:latin typeface="+mn-lt"/>
                  </a:rPr>
                  <a:t>)</a:t>
                </a:r>
                <a:endParaRPr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Google Shape;268;p19">
                <a:extLst>
                  <a:ext uri="{FF2B5EF4-FFF2-40B4-BE49-F238E27FC236}">
                    <a16:creationId xmlns:a16="http://schemas.microsoft.com/office/drawing/2014/main" id="{77AA597C-CB15-0A50-BDB0-51FD07E91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191" y="1937981"/>
                <a:ext cx="4798895" cy="3000821"/>
              </a:xfrm>
              <a:prstGeom prst="rect">
                <a:avLst/>
              </a:prstGeom>
              <a:blipFill>
                <a:blip r:embed="rId8"/>
                <a:stretch>
                  <a:fillRect l="-3812" t="-1016" b="-26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8;p19">
            <a:extLst>
              <a:ext uri="{FF2B5EF4-FFF2-40B4-BE49-F238E27FC236}">
                <a16:creationId xmlns:a16="http://schemas.microsoft.com/office/drawing/2014/main" id="{F50F0082-4A30-AE2C-CC6F-32D056C1A9E2}"/>
              </a:ext>
            </a:extLst>
          </p:cNvPr>
          <p:cNvSpPr txBox="1"/>
          <p:nvPr/>
        </p:nvSpPr>
        <p:spPr>
          <a:xfrm>
            <a:off x="13489105" y="6473186"/>
            <a:ext cx="4798895" cy="336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GIS: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Moran’s I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Map layers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Geographically Weighted Regression (GWR)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Spatial Data Analysis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Spatial visualization/Mapping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Spatial Data Processing/transformation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+mn-lt"/>
            </a:endParaRPr>
          </a:p>
        </p:txBody>
      </p:sp>
      <p:sp>
        <p:nvSpPr>
          <p:cNvPr id="5" name="Google Shape;268;p19">
            <a:extLst>
              <a:ext uri="{FF2B5EF4-FFF2-40B4-BE49-F238E27FC236}">
                <a16:creationId xmlns:a16="http://schemas.microsoft.com/office/drawing/2014/main" id="{757209D2-C805-394E-E3E1-9FA38F5BBFA9}"/>
              </a:ext>
            </a:extLst>
          </p:cNvPr>
          <p:cNvSpPr txBox="1"/>
          <p:nvPr/>
        </p:nvSpPr>
        <p:spPr>
          <a:xfrm>
            <a:off x="1945657" y="5724833"/>
            <a:ext cx="4798895" cy="444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+mn-lt"/>
                <a:ea typeface="Proxima Nova"/>
                <a:cs typeface="Proxima Nova"/>
                <a:sym typeface="Proxima Nova"/>
              </a:rPr>
              <a:t>Python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+mn-lt"/>
                <a:ea typeface="Proxima Nova"/>
                <a:cs typeface="Proxima Nova"/>
                <a:sym typeface="Proxima Nova"/>
              </a:rPr>
              <a:t>: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Jupyter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Numpy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Pandas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Matplotlib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Geopandas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Shapely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Esda.Moran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Mgrw.gwr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Sklearn</a:t>
            </a:r>
            <a:endParaRPr lang="en-US" sz="1800" dirty="0">
              <a:latin typeface="+mn-l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Statsmodels</a:t>
            </a:r>
            <a:r>
              <a:rPr lang="en-US" sz="1800" dirty="0">
                <a:latin typeface="+mn-lt"/>
              </a:rPr>
              <a:t>.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Scipy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4DBF3A67-067B-3E02-FDA4-8BFBD9BA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>
            <a:extLst>
              <a:ext uri="{FF2B5EF4-FFF2-40B4-BE49-F238E27FC236}">
                <a16:creationId xmlns:a16="http://schemas.microsoft.com/office/drawing/2014/main" id="{9C02B47D-0D43-F29D-6BC0-59CD233D2111}"/>
              </a:ext>
            </a:extLst>
          </p:cNvPr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>
            <a:extLst>
              <a:ext uri="{FF2B5EF4-FFF2-40B4-BE49-F238E27FC236}">
                <a16:creationId xmlns:a16="http://schemas.microsoft.com/office/drawing/2014/main" id="{0CA3658E-E67E-8238-B9BD-DEDCE5485E36}"/>
              </a:ext>
            </a:extLst>
          </p:cNvPr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Design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6D9D147E-084A-FF8D-F0A0-3FF367A6A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974056"/>
              </p:ext>
            </p:extLst>
          </p:nvPr>
        </p:nvGraphicFramePr>
        <p:xfrm>
          <a:off x="1028700" y="1684878"/>
          <a:ext cx="1668609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899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>
          <a:extLst>
            <a:ext uri="{FF2B5EF4-FFF2-40B4-BE49-F238E27FC236}">
              <a16:creationId xmlns:a16="http://schemas.microsoft.com/office/drawing/2014/main" id="{1767CAA0-7736-9E61-2540-26332D44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>
            <a:extLst>
              <a:ext uri="{FF2B5EF4-FFF2-40B4-BE49-F238E27FC236}">
                <a16:creationId xmlns:a16="http://schemas.microsoft.com/office/drawing/2014/main" id="{3BEA00C2-BA39-ABC7-040F-06C38CE22058}"/>
              </a:ext>
            </a:extLst>
          </p:cNvPr>
          <p:cNvCxnSpPr/>
          <p:nvPr/>
        </p:nvCxnSpPr>
        <p:spPr>
          <a:xfrm>
            <a:off x="1028700" y="1413535"/>
            <a:ext cx="3023491" cy="0"/>
          </a:xfrm>
          <a:prstGeom prst="straightConnector1">
            <a:avLst/>
          </a:prstGeom>
          <a:noFill/>
          <a:ln w="19050" cap="flat" cmpd="sng">
            <a:solidFill>
              <a:srgbClr val="157E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24">
            <a:extLst>
              <a:ext uri="{FF2B5EF4-FFF2-40B4-BE49-F238E27FC236}">
                <a16:creationId xmlns:a16="http://schemas.microsoft.com/office/drawing/2014/main" id="{0053CE4E-11FF-BE1C-D00C-10E953418406}"/>
              </a:ext>
            </a:extLst>
          </p:cNvPr>
          <p:cNvSpPr txBox="1"/>
          <p:nvPr/>
        </p:nvSpPr>
        <p:spPr>
          <a:xfrm>
            <a:off x="1028700" y="22885"/>
            <a:ext cx="162306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000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R</a:t>
            </a:r>
            <a:r>
              <a:rPr lang="en-US" altLang="zh-CN" sz="9000" i="0" u="none" strike="noStrike" cap="none" dirty="0">
                <a:solidFill>
                  <a:srgbClr val="3A3E39"/>
                </a:solidFill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isks and Challenges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grpSp>
        <p:nvGrpSpPr>
          <p:cNvPr id="3" name="Google Shape;165;p15">
            <a:extLst>
              <a:ext uri="{FF2B5EF4-FFF2-40B4-BE49-F238E27FC236}">
                <a16:creationId xmlns:a16="http://schemas.microsoft.com/office/drawing/2014/main" id="{16B1DD85-E89B-DDA8-728E-6FF537F4A0EF}"/>
              </a:ext>
            </a:extLst>
          </p:cNvPr>
          <p:cNvGrpSpPr/>
          <p:nvPr/>
        </p:nvGrpSpPr>
        <p:grpSpPr>
          <a:xfrm>
            <a:off x="1028700" y="1668437"/>
            <a:ext cx="10771030" cy="1148945"/>
            <a:chOff x="0" y="-57150"/>
            <a:chExt cx="3699889" cy="385045"/>
          </a:xfrm>
        </p:grpSpPr>
        <p:sp>
          <p:nvSpPr>
            <p:cNvPr id="4" name="Google Shape;166;p15">
              <a:extLst>
                <a:ext uri="{FF2B5EF4-FFF2-40B4-BE49-F238E27FC236}">
                  <a16:creationId xmlns:a16="http://schemas.microsoft.com/office/drawing/2014/main" id="{C8C82E32-0B03-F191-6C92-60E6B3F13CF2}"/>
                </a:ext>
              </a:extLst>
            </p:cNvPr>
            <p:cNvSpPr/>
            <p:nvPr/>
          </p:nvSpPr>
          <p:spPr>
            <a:xfrm>
              <a:off x="0" y="0"/>
              <a:ext cx="3699889" cy="327895"/>
            </a:xfrm>
            <a:custGeom>
              <a:avLst/>
              <a:gdLst/>
              <a:ahLst/>
              <a:cxnLst/>
              <a:rect l="l" t="t" r="r" b="b"/>
              <a:pathLst>
                <a:path w="3699889" h="327895" extrusionOk="0">
                  <a:moveTo>
                    <a:pt x="0" y="0"/>
                  </a:moveTo>
                  <a:lnTo>
                    <a:pt x="3699889" y="0"/>
                  </a:lnTo>
                  <a:lnTo>
                    <a:pt x="3699889" y="327895"/>
                  </a:lnTo>
                  <a:lnTo>
                    <a:pt x="0" y="327895"/>
                  </a:lnTo>
                  <a:close/>
                </a:path>
              </a:pathLst>
            </a:custGeom>
            <a:solidFill>
              <a:srgbClr val="BBDAE0"/>
            </a:solidFill>
            <a:ln>
              <a:noFill/>
            </a:ln>
          </p:spPr>
        </p:sp>
        <p:sp>
          <p:nvSpPr>
            <p:cNvPr id="5" name="Google Shape;167;p15">
              <a:extLst>
                <a:ext uri="{FF2B5EF4-FFF2-40B4-BE49-F238E27FC236}">
                  <a16:creationId xmlns:a16="http://schemas.microsoft.com/office/drawing/2014/main" id="{54EE1105-CB32-3BF9-1FAD-39EE72DCA595}"/>
                </a:ext>
              </a:extLst>
            </p:cNvPr>
            <p:cNvSpPr txBox="1"/>
            <p:nvPr/>
          </p:nvSpPr>
          <p:spPr>
            <a:xfrm>
              <a:off x="0" y="-57150"/>
              <a:ext cx="3699889" cy="38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77;p15">
            <a:extLst>
              <a:ext uri="{FF2B5EF4-FFF2-40B4-BE49-F238E27FC236}">
                <a16:creationId xmlns:a16="http://schemas.microsoft.com/office/drawing/2014/main" id="{23ED06F0-3615-21D3-6ED0-793C0087C6AF}"/>
              </a:ext>
            </a:extLst>
          </p:cNvPr>
          <p:cNvSpPr txBox="1"/>
          <p:nvPr/>
        </p:nvSpPr>
        <p:spPr>
          <a:xfrm>
            <a:off x="1245602" y="2005073"/>
            <a:ext cx="6165132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dirty="0">
                <a:latin typeface="Arial" panose="020B0604020202020204" pitchFamily="34" charset="0"/>
                <a:ea typeface="Playfair Display"/>
                <a:cs typeface="Arial" panose="020B0604020202020204" pitchFamily="34" charset="0"/>
                <a:sym typeface="Playfair Display"/>
              </a:rPr>
              <a:t>Abnormal Data Handling </a:t>
            </a:r>
            <a:endParaRPr dirty="0">
              <a:latin typeface="Arial" panose="020B0604020202020204" pitchFamily="34" charset="0"/>
              <a:ea typeface="Playfair Display"/>
              <a:cs typeface="Arial" panose="020B0604020202020204" pitchFamily="34" charset="0"/>
              <a:sym typeface="Playfair Display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68A58A-52A6-BCF3-5112-12A6201D9614}"/>
              </a:ext>
            </a:extLst>
          </p:cNvPr>
          <p:cNvSpPr txBox="1"/>
          <p:nvPr/>
        </p:nvSpPr>
        <p:spPr>
          <a:xfrm>
            <a:off x="1028700" y="3098042"/>
            <a:ext cx="10771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Difficulty in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Large amount of abnormal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Affect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Affect accuracy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341241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 Research Report Slides    ">
  <a:themeElements>
    <a:clrScheme name="Office">
      <a:dk1>
        <a:srgbClr val="000000"/>
      </a:dk1>
      <a:lt1>
        <a:srgbClr val="FFFFFF"/>
      </a:lt1>
      <a:dk2>
        <a:srgbClr val="BBDAE0"/>
      </a:dk2>
      <a:lt2>
        <a:srgbClr val="157E90"/>
      </a:lt2>
      <a:accent1>
        <a:srgbClr val="3A3E39"/>
      </a:accent1>
      <a:accent2>
        <a:srgbClr val="F6F6F6"/>
      </a:accent2>
      <a:accent3>
        <a:srgbClr val="D4D4D4"/>
      </a:accent3>
      <a:accent4>
        <a:srgbClr val="A9A9A9"/>
      </a:accent4>
      <a:accent5>
        <a:srgbClr val="888888"/>
      </a:accent5>
      <a:accent6>
        <a:srgbClr val="BBDAE0"/>
      </a:accent6>
      <a:hlink>
        <a:srgbClr val="157E9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656</Words>
  <Application>Microsoft Office PowerPoint</Application>
  <PresentationFormat>自定义</PresentationFormat>
  <Paragraphs>154</Paragraphs>
  <Slides>23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Calibri</vt:lpstr>
      <vt:lpstr>Playfair Display</vt:lpstr>
      <vt:lpstr>Arial</vt:lpstr>
      <vt:lpstr>Cambria Math</vt:lpstr>
      <vt:lpstr>Market Research Report Slides    </vt:lpstr>
      <vt:lpstr>Macro-Enabled 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Frank Tang</dc:creator>
  <cp:lastModifiedBy>Frank Tang</cp:lastModifiedBy>
  <cp:revision>17</cp:revision>
  <dcterms:modified xsi:type="dcterms:W3CDTF">2025-11-02T21:37:02Z</dcterms:modified>
</cp:coreProperties>
</file>